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
  </p:notesMasterIdLst>
  <p:handoutMasterIdLst>
    <p:handoutMasterId r:id="rId36"/>
  </p:handoutMasterIdLst>
  <p:sldIdLst>
    <p:sldId id="292" r:id="rId3"/>
    <p:sldId id="275" r:id="rId4"/>
    <p:sldId id="276" r:id="rId5"/>
    <p:sldId id="277" r:id="rId6"/>
    <p:sldId id="278" r:id="rId7"/>
    <p:sldId id="279" r:id="rId8"/>
    <p:sldId id="322" r:id="rId10"/>
    <p:sldId id="323" r:id="rId11"/>
    <p:sldId id="324" r:id="rId12"/>
    <p:sldId id="363" r:id="rId13"/>
    <p:sldId id="318" r:id="rId14"/>
    <p:sldId id="293" r:id="rId15"/>
    <p:sldId id="288" r:id="rId16"/>
    <p:sldId id="289" r:id="rId17"/>
    <p:sldId id="345" r:id="rId18"/>
    <p:sldId id="346" r:id="rId19"/>
    <p:sldId id="297" r:id="rId20"/>
    <p:sldId id="298" r:id="rId21"/>
    <p:sldId id="325" r:id="rId22"/>
    <p:sldId id="327" r:id="rId23"/>
    <p:sldId id="328" r:id="rId24"/>
    <p:sldId id="329" r:id="rId25"/>
    <p:sldId id="299" r:id="rId26"/>
    <p:sldId id="300" r:id="rId27"/>
    <p:sldId id="301" r:id="rId28"/>
    <p:sldId id="302" r:id="rId29"/>
    <p:sldId id="303" r:id="rId30"/>
    <p:sldId id="305" r:id="rId31"/>
    <p:sldId id="306" r:id="rId32"/>
    <p:sldId id="307" r:id="rId33"/>
    <p:sldId id="308" r:id="rId34"/>
    <p:sldId id="344"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5" d="100"/>
          <a:sy n="85" d="100"/>
        </p:scale>
        <p:origin x="590" y="72"/>
      </p:cViewPr>
      <p:guideLst>
        <p:guide orient="horz" pos="1571"/>
        <p:guide pos="30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endParaRPr lang="en-US" altLang="zh-CN" noProof="0"/>
          </a:p>
        </p:txBody>
      </p:sp>
      <p:sp>
        <p:nvSpPr>
          <p:cNvPr id="47" name="Content placeholder 47"/>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endParaRPr lang="en-US" altLang="zh-CN" noProof="0" dirty="0"/>
          </a:p>
        </p:txBody>
      </p:sp>
      <p:sp>
        <p:nvSpPr>
          <p:cNvPr id="9" name="Freeform: Shape 11"/>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32" name="Content placeholder 47"/>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endParaRPr lang="en-US" altLang="zh-CN" dirty="0"/>
          </a:p>
        </p:txBody>
      </p:sp>
      <p:sp>
        <p:nvSpPr>
          <p:cNvPr id="33" name="Content placeholder 47" descr="Click icon to add picture"/>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34" name="Content placeholder 47"/>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endParaRPr lang="en-US" altLang="zh-CN" dirty="0"/>
          </a:p>
        </p:txBody>
      </p:sp>
      <p:sp>
        <p:nvSpPr>
          <p:cNvPr id="35" name="Content placeholder 47" descr="Click icon to add picture"/>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36" name="Content placeholder 47"/>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endParaRPr lang="en-US" altLang="zh-CN" dirty="0"/>
          </a:p>
        </p:txBody>
      </p:sp>
      <p:sp>
        <p:nvSpPr>
          <p:cNvPr id="37" name="Content placeholder 47" descr="Click icon to add picture"/>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38" name="Content placeholder 47"/>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endParaRPr lang="en-US" altLang="zh-CN" dirty="0"/>
          </a:p>
        </p:txBody>
      </p:sp>
      <p:sp>
        <p:nvSpPr>
          <p:cNvPr id="39" name="Content placeholder 47" descr="Click icon to add picture"/>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40" name="Content placeholder 47"/>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endParaRPr lang="en-US" altLang="zh-CN" dirty="0"/>
          </a:p>
        </p:txBody>
      </p:sp>
      <p:sp>
        <p:nvSpPr>
          <p:cNvPr id="41" name="Content placeholder 47"/>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p:cNvSpPr>
            <a:spLocks noGrp="1"/>
          </p:cNvSpPr>
          <p:nvPr>
            <p:ph type="ftr" sz="quarter" idx="62"/>
          </p:nvPr>
        </p:nvSpPr>
        <p:spPr/>
        <p:txBody>
          <a:bodyPr>
            <a:noAutofit/>
          </a:bodyPr>
          <a:lstStyle/>
          <a:p>
            <a:r>
              <a:rPr lang="en-US" noProof="0" dirty="0"/>
              <a:t>Presentation Title</a:t>
            </a:r>
            <a:endParaRPr lang="en-US" noProof="0" dirty="0"/>
          </a:p>
        </p:txBody>
      </p:sp>
      <p:sp>
        <p:nvSpPr>
          <p:cNvPr id="3" name="Slide Number Placeholder 2"/>
          <p:cNvSpPr>
            <a:spLocks noGrp="1"/>
          </p:cNvSpPr>
          <p:nvPr>
            <p:ph type="sldNum" sz="quarter" idx="63"/>
          </p:nvPr>
        </p:nvSpPr>
        <p:spPr/>
        <p:txBody>
          <a:bodyPr>
            <a:noAutofit/>
          </a:bodyPr>
          <a:lstStyle/>
          <a:p>
            <a:fld id="{47FEACEE-25B4-4A2D-B147-27296E36371D}" type="slidenum">
              <a:rPr lang="en-US" altLang="zh-CN" noProof="0" smtClean="0"/>
            </a:fld>
            <a:endParaRPr lang="en-US" altLang="zh-CN"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endParaRPr lang="en-US" altLang="zh-CN" dirty="0"/>
          </a:p>
        </p:txBody>
      </p:sp>
      <p:sp>
        <p:nvSpPr>
          <p:cNvPr id="30" name="Content placeholder 47"/>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endParaRPr lang="en-US" altLang="zh-CN" dirty="0"/>
          </a:p>
        </p:txBody>
      </p:sp>
      <p:sp>
        <p:nvSpPr>
          <p:cNvPr id="31" name="Content placeholder 47"/>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endParaRPr lang="en-US" altLang="zh-CN" dirty="0"/>
          </a:p>
        </p:txBody>
      </p:sp>
      <p:sp>
        <p:nvSpPr>
          <p:cNvPr id="33" name="Content placeholder 47"/>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endParaRPr lang="en-US" altLang="zh-CN" dirty="0"/>
          </a:p>
        </p:txBody>
      </p:sp>
      <p:sp>
        <p:nvSpPr>
          <p:cNvPr id="37" name="Content placeholder 47"/>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endParaRPr lang="en-US" altLang="zh-CN" dirty="0"/>
          </a:p>
        </p:txBody>
      </p:sp>
      <p:sp>
        <p:nvSpPr>
          <p:cNvPr id="27" name="Content placeholder 47"/>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p:cNvSpPr>
            <a:spLocks noGrp="1"/>
          </p:cNvSpPr>
          <p:nvPr>
            <p:ph type="ftr" sz="quarter" idx="54"/>
          </p:nvPr>
        </p:nvSpPr>
        <p:spPr/>
        <p:txBody>
          <a:bodyPr>
            <a:noAutofit/>
          </a:bodyPr>
          <a:lstStyle/>
          <a:p>
            <a:r>
              <a:rPr lang="en-US" noProof="0" dirty="0"/>
              <a:t>Presentation Title</a:t>
            </a:r>
            <a:endParaRPr lang="en-US" noProof="0" dirty="0"/>
          </a:p>
        </p:txBody>
      </p:sp>
      <p:sp>
        <p:nvSpPr>
          <p:cNvPr id="12" name="Slide Number Placeholder 11"/>
          <p:cNvSpPr>
            <a:spLocks noGrp="1"/>
          </p:cNvSpPr>
          <p:nvPr>
            <p:ph type="sldNum" sz="quarter" idx="55"/>
          </p:nvPr>
        </p:nvSpPr>
        <p:spPr/>
        <p:txBody>
          <a:bodyPr>
            <a:noAutofit/>
          </a:bodyPr>
          <a:lstStyle/>
          <a:p>
            <a:fld id="{47FEACEE-25B4-4A2D-B147-27296E36371D}" type="slidenum">
              <a:rPr lang="en-US" altLang="zh-CN" noProof="0" smtClean="0"/>
            </a:fld>
            <a:endParaRPr lang="en-US" altLang="zh-CN"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1" fmla="*/ 0 w 7159557"/>
              <a:gd name="connsiteY0-2" fmla="*/ 2052536 h 2733472"/>
              <a:gd name="connsiteX1-3" fmla="*/ 1186774 w 7159557"/>
              <a:gd name="connsiteY1-4" fmla="*/ 1361872 h 2733472"/>
              <a:gd name="connsiteX2-5" fmla="*/ 2368685 w 7159557"/>
              <a:gd name="connsiteY2-6" fmla="*/ 2057400 h 2733472"/>
              <a:gd name="connsiteX3-7" fmla="*/ 2378413 w 7159557"/>
              <a:gd name="connsiteY3-8" fmla="*/ 690664 h 2733472"/>
              <a:gd name="connsiteX4-9" fmla="*/ 3570051 w 7159557"/>
              <a:gd name="connsiteY4-10" fmla="*/ 0 h 2733472"/>
              <a:gd name="connsiteX5-11" fmla="*/ 4761689 w 7159557"/>
              <a:gd name="connsiteY5-12" fmla="*/ 680936 h 2733472"/>
              <a:gd name="connsiteX6-13" fmla="*/ 4756825 w 7159557"/>
              <a:gd name="connsiteY6-14" fmla="*/ 2052536 h 2733472"/>
              <a:gd name="connsiteX7-15" fmla="*/ 5958191 w 7159557"/>
              <a:gd name="connsiteY7-16" fmla="*/ 2733472 h 2733472"/>
              <a:gd name="connsiteX8-17" fmla="*/ 7159557 w 7159557"/>
              <a:gd name="connsiteY8-18" fmla="*/ 2067128 h 2733472"/>
              <a:gd name="connsiteX0-19" fmla="*/ 0 w 7164420"/>
              <a:gd name="connsiteY0-20" fmla="*/ 2052536 h 2733472"/>
              <a:gd name="connsiteX1-21" fmla="*/ 1186774 w 7164420"/>
              <a:gd name="connsiteY1-22" fmla="*/ 1361872 h 2733472"/>
              <a:gd name="connsiteX2-23" fmla="*/ 2368685 w 7164420"/>
              <a:gd name="connsiteY2-24" fmla="*/ 2057400 h 2733472"/>
              <a:gd name="connsiteX3-25" fmla="*/ 2378413 w 7164420"/>
              <a:gd name="connsiteY3-26" fmla="*/ 690664 h 2733472"/>
              <a:gd name="connsiteX4-27" fmla="*/ 3570051 w 7164420"/>
              <a:gd name="connsiteY4-28" fmla="*/ 0 h 2733472"/>
              <a:gd name="connsiteX5-29" fmla="*/ 4761689 w 7164420"/>
              <a:gd name="connsiteY5-30" fmla="*/ 680936 h 2733472"/>
              <a:gd name="connsiteX6-31" fmla="*/ 4756825 w 7164420"/>
              <a:gd name="connsiteY6-32" fmla="*/ 2052536 h 2733472"/>
              <a:gd name="connsiteX7-33" fmla="*/ 5958191 w 7164420"/>
              <a:gd name="connsiteY7-34" fmla="*/ 2733472 h 2733472"/>
              <a:gd name="connsiteX8-35" fmla="*/ 7164420 w 7164420"/>
              <a:gd name="connsiteY8-36" fmla="*/ 2062264 h 2733472"/>
              <a:gd name="connsiteX0-37" fmla="*/ 0 w 7164420"/>
              <a:gd name="connsiteY0-38" fmla="*/ 2052536 h 2733472"/>
              <a:gd name="connsiteX1-39" fmla="*/ 1186774 w 7164420"/>
              <a:gd name="connsiteY1-40" fmla="*/ 1361872 h 2733472"/>
              <a:gd name="connsiteX2-41" fmla="*/ 2368685 w 7164420"/>
              <a:gd name="connsiteY2-42" fmla="*/ 2057400 h 2733472"/>
              <a:gd name="connsiteX3-43" fmla="*/ 2378413 w 7164420"/>
              <a:gd name="connsiteY3-44" fmla="*/ 690664 h 2733472"/>
              <a:gd name="connsiteX4-45" fmla="*/ 3570051 w 7164420"/>
              <a:gd name="connsiteY4-46" fmla="*/ 0 h 2733472"/>
              <a:gd name="connsiteX5-47" fmla="*/ 4761689 w 7164420"/>
              <a:gd name="connsiteY5-48" fmla="*/ 680936 h 2733472"/>
              <a:gd name="connsiteX6-49" fmla="*/ 4756825 w 7164420"/>
              <a:gd name="connsiteY6-50" fmla="*/ 2052536 h 2733472"/>
              <a:gd name="connsiteX7-51" fmla="*/ 5958191 w 7164420"/>
              <a:gd name="connsiteY7-52" fmla="*/ 2733472 h 2733472"/>
              <a:gd name="connsiteX8-53" fmla="*/ 7164420 w 7164420"/>
              <a:gd name="connsiteY8-54" fmla="*/ 2057400 h 2733472"/>
              <a:gd name="connsiteX0-55" fmla="*/ 0 w 7164420"/>
              <a:gd name="connsiteY0-56" fmla="*/ 2052536 h 2733472"/>
              <a:gd name="connsiteX1-57" fmla="*/ 1186774 w 7164420"/>
              <a:gd name="connsiteY1-58" fmla="*/ 1361872 h 2733472"/>
              <a:gd name="connsiteX2-59" fmla="*/ 2368685 w 7164420"/>
              <a:gd name="connsiteY2-60" fmla="*/ 2057400 h 2733472"/>
              <a:gd name="connsiteX3-61" fmla="*/ 2378413 w 7164420"/>
              <a:gd name="connsiteY3-62" fmla="*/ 690664 h 2733472"/>
              <a:gd name="connsiteX4-63" fmla="*/ 3570051 w 7164420"/>
              <a:gd name="connsiteY4-64" fmla="*/ 0 h 2733472"/>
              <a:gd name="connsiteX5-65" fmla="*/ 4761689 w 7164420"/>
              <a:gd name="connsiteY5-66" fmla="*/ 680936 h 2733472"/>
              <a:gd name="connsiteX6-67" fmla="*/ 4756825 w 7164420"/>
              <a:gd name="connsiteY6-68" fmla="*/ 2052536 h 2733472"/>
              <a:gd name="connsiteX7-69" fmla="*/ 5958191 w 7164420"/>
              <a:gd name="connsiteY7-70" fmla="*/ 2733472 h 2733472"/>
              <a:gd name="connsiteX8-71" fmla="*/ 7164420 w 7164420"/>
              <a:gd name="connsiteY8-72" fmla="*/ 2052536 h 2733472"/>
              <a:gd name="connsiteX0-73" fmla="*/ 0 w 7159556"/>
              <a:gd name="connsiteY0-74" fmla="*/ 2052536 h 2733472"/>
              <a:gd name="connsiteX1-75" fmla="*/ 1186774 w 7159556"/>
              <a:gd name="connsiteY1-76" fmla="*/ 1361872 h 2733472"/>
              <a:gd name="connsiteX2-77" fmla="*/ 2368685 w 7159556"/>
              <a:gd name="connsiteY2-78" fmla="*/ 2057400 h 2733472"/>
              <a:gd name="connsiteX3-79" fmla="*/ 2378413 w 7159556"/>
              <a:gd name="connsiteY3-80" fmla="*/ 690664 h 2733472"/>
              <a:gd name="connsiteX4-81" fmla="*/ 3570051 w 7159556"/>
              <a:gd name="connsiteY4-82" fmla="*/ 0 h 2733472"/>
              <a:gd name="connsiteX5-83" fmla="*/ 4761689 w 7159556"/>
              <a:gd name="connsiteY5-84" fmla="*/ 680936 h 2733472"/>
              <a:gd name="connsiteX6-85" fmla="*/ 4756825 w 7159556"/>
              <a:gd name="connsiteY6-86" fmla="*/ 2052536 h 2733472"/>
              <a:gd name="connsiteX7-87" fmla="*/ 5958191 w 7159556"/>
              <a:gd name="connsiteY7-88" fmla="*/ 2733472 h 2733472"/>
              <a:gd name="connsiteX8-89" fmla="*/ 7159556 w 7159556"/>
              <a:gd name="connsiteY8-90" fmla="*/ 2052536 h 2733472"/>
              <a:gd name="connsiteX0-91" fmla="*/ 0 w 7145649"/>
              <a:gd name="connsiteY0-92" fmla="*/ 2049060 h 2733472"/>
              <a:gd name="connsiteX1-93" fmla="*/ 1172867 w 7145649"/>
              <a:gd name="connsiteY1-94" fmla="*/ 1361872 h 2733472"/>
              <a:gd name="connsiteX2-95" fmla="*/ 2354778 w 7145649"/>
              <a:gd name="connsiteY2-96" fmla="*/ 2057400 h 2733472"/>
              <a:gd name="connsiteX3-97" fmla="*/ 2364506 w 7145649"/>
              <a:gd name="connsiteY3-98" fmla="*/ 690664 h 2733472"/>
              <a:gd name="connsiteX4-99" fmla="*/ 3556144 w 7145649"/>
              <a:gd name="connsiteY4-100" fmla="*/ 0 h 2733472"/>
              <a:gd name="connsiteX5-101" fmla="*/ 4747782 w 7145649"/>
              <a:gd name="connsiteY5-102" fmla="*/ 680936 h 2733472"/>
              <a:gd name="connsiteX6-103" fmla="*/ 4742918 w 7145649"/>
              <a:gd name="connsiteY6-104" fmla="*/ 2052536 h 2733472"/>
              <a:gd name="connsiteX7-105" fmla="*/ 5944284 w 7145649"/>
              <a:gd name="connsiteY7-106" fmla="*/ 2733472 h 2733472"/>
              <a:gd name="connsiteX8-107" fmla="*/ 7145649 w 7145649"/>
              <a:gd name="connsiteY8-108" fmla="*/ 2052536 h 2733472"/>
              <a:gd name="connsiteX0-109" fmla="*/ 0 w 7156079"/>
              <a:gd name="connsiteY0-110" fmla="*/ 2035152 h 2733472"/>
              <a:gd name="connsiteX1-111" fmla="*/ 1183297 w 7156079"/>
              <a:gd name="connsiteY1-112" fmla="*/ 1361872 h 2733472"/>
              <a:gd name="connsiteX2-113" fmla="*/ 2365208 w 7156079"/>
              <a:gd name="connsiteY2-114" fmla="*/ 2057400 h 2733472"/>
              <a:gd name="connsiteX3-115" fmla="*/ 2374936 w 7156079"/>
              <a:gd name="connsiteY3-116" fmla="*/ 690664 h 2733472"/>
              <a:gd name="connsiteX4-117" fmla="*/ 3566574 w 7156079"/>
              <a:gd name="connsiteY4-118" fmla="*/ 0 h 2733472"/>
              <a:gd name="connsiteX5-119" fmla="*/ 4758212 w 7156079"/>
              <a:gd name="connsiteY5-120" fmla="*/ 680936 h 2733472"/>
              <a:gd name="connsiteX6-121" fmla="*/ 4753348 w 7156079"/>
              <a:gd name="connsiteY6-122" fmla="*/ 2052536 h 2733472"/>
              <a:gd name="connsiteX7-123" fmla="*/ 5954714 w 7156079"/>
              <a:gd name="connsiteY7-124" fmla="*/ 2733472 h 2733472"/>
              <a:gd name="connsiteX8-125" fmla="*/ 7156079 w 7156079"/>
              <a:gd name="connsiteY8-126" fmla="*/ 2052536 h 2733472"/>
              <a:gd name="connsiteX0-127" fmla="*/ 0 w 7156079"/>
              <a:gd name="connsiteY0-128" fmla="*/ 2035152 h 2733472"/>
              <a:gd name="connsiteX1-129" fmla="*/ 1183297 w 7156079"/>
              <a:gd name="connsiteY1-130" fmla="*/ 1344488 h 2733472"/>
              <a:gd name="connsiteX2-131" fmla="*/ 2365208 w 7156079"/>
              <a:gd name="connsiteY2-132" fmla="*/ 2057400 h 2733472"/>
              <a:gd name="connsiteX3-133" fmla="*/ 2374936 w 7156079"/>
              <a:gd name="connsiteY3-134" fmla="*/ 690664 h 2733472"/>
              <a:gd name="connsiteX4-135" fmla="*/ 3566574 w 7156079"/>
              <a:gd name="connsiteY4-136" fmla="*/ 0 h 2733472"/>
              <a:gd name="connsiteX5-137" fmla="*/ 4758212 w 7156079"/>
              <a:gd name="connsiteY5-138" fmla="*/ 680936 h 2733472"/>
              <a:gd name="connsiteX6-139" fmla="*/ 4753348 w 7156079"/>
              <a:gd name="connsiteY6-140" fmla="*/ 2052536 h 2733472"/>
              <a:gd name="connsiteX7-141" fmla="*/ 5954714 w 7156079"/>
              <a:gd name="connsiteY7-142" fmla="*/ 2733472 h 2733472"/>
              <a:gd name="connsiteX8-143" fmla="*/ 7156079 w 7156079"/>
              <a:gd name="connsiteY8-144" fmla="*/ 2052536 h 2733472"/>
              <a:gd name="connsiteX0-145" fmla="*/ 0 w 7156079"/>
              <a:gd name="connsiteY0-146" fmla="*/ 2035152 h 2733472"/>
              <a:gd name="connsiteX1-147" fmla="*/ 1183297 w 7156079"/>
              <a:gd name="connsiteY1-148" fmla="*/ 1344488 h 2733472"/>
              <a:gd name="connsiteX2-149" fmla="*/ 2361731 w 7156079"/>
              <a:gd name="connsiteY2-150" fmla="*/ 2029586 h 2733472"/>
              <a:gd name="connsiteX3-151" fmla="*/ 2374936 w 7156079"/>
              <a:gd name="connsiteY3-152" fmla="*/ 690664 h 2733472"/>
              <a:gd name="connsiteX4-153" fmla="*/ 3566574 w 7156079"/>
              <a:gd name="connsiteY4-154" fmla="*/ 0 h 2733472"/>
              <a:gd name="connsiteX5-155" fmla="*/ 4758212 w 7156079"/>
              <a:gd name="connsiteY5-156" fmla="*/ 680936 h 2733472"/>
              <a:gd name="connsiteX6-157" fmla="*/ 4753348 w 7156079"/>
              <a:gd name="connsiteY6-158" fmla="*/ 2052536 h 2733472"/>
              <a:gd name="connsiteX7-159" fmla="*/ 5954714 w 7156079"/>
              <a:gd name="connsiteY7-160" fmla="*/ 2733472 h 2733472"/>
              <a:gd name="connsiteX8-161" fmla="*/ 7156079 w 7156079"/>
              <a:gd name="connsiteY8-162" fmla="*/ 2052536 h 2733472"/>
              <a:gd name="connsiteX0-163" fmla="*/ 0 w 7156079"/>
              <a:gd name="connsiteY0-164" fmla="*/ 2035152 h 2733472"/>
              <a:gd name="connsiteX1-165" fmla="*/ 1183297 w 7156079"/>
              <a:gd name="connsiteY1-166" fmla="*/ 1344488 h 2733472"/>
              <a:gd name="connsiteX2-167" fmla="*/ 2382592 w 7156079"/>
              <a:gd name="connsiteY2-168" fmla="*/ 2033063 h 2733472"/>
              <a:gd name="connsiteX3-169" fmla="*/ 2374936 w 7156079"/>
              <a:gd name="connsiteY3-170" fmla="*/ 690664 h 2733472"/>
              <a:gd name="connsiteX4-171" fmla="*/ 3566574 w 7156079"/>
              <a:gd name="connsiteY4-172" fmla="*/ 0 h 2733472"/>
              <a:gd name="connsiteX5-173" fmla="*/ 4758212 w 7156079"/>
              <a:gd name="connsiteY5-174" fmla="*/ 680936 h 2733472"/>
              <a:gd name="connsiteX6-175" fmla="*/ 4753348 w 7156079"/>
              <a:gd name="connsiteY6-176" fmla="*/ 2052536 h 2733472"/>
              <a:gd name="connsiteX7-177" fmla="*/ 5954714 w 7156079"/>
              <a:gd name="connsiteY7-178" fmla="*/ 2733472 h 2733472"/>
              <a:gd name="connsiteX8-179" fmla="*/ 7156079 w 7156079"/>
              <a:gd name="connsiteY8-180" fmla="*/ 2052536 h 2733472"/>
              <a:gd name="connsiteX0-181" fmla="*/ 0 w 7156079"/>
              <a:gd name="connsiteY0-182" fmla="*/ 2035152 h 2733472"/>
              <a:gd name="connsiteX1-183" fmla="*/ 1183297 w 7156079"/>
              <a:gd name="connsiteY1-184" fmla="*/ 1344488 h 2733472"/>
              <a:gd name="connsiteX2-185" fmla="*/ 2372162 w 7156079"/>
              <a:gd name="connsiteY2-186" fmla="*/ 2026110 h 2733472"/>
              <a:gd name="connsiteX3-187" fmla="*/ 2374936 w 7156079"/>
              <a:gd name="connsiteY3-188" fmla="*/ 690664 h 2733472"/>
              <a:gd name="connsiteX4-189" fmla="*/ 3566574 w 7156079"/>
              <a:gd name="connsiteY4-190" fmla="*/ 0 h 2733472"/>
              <a:gd name="connsiteX5-191" fmla="*/ 4758212 w 7156079"/>
              <a:gd name="connsiteY5-192" fmla="*/ 680936 h 2733472"/>
              <a:gd name="connsiteX6-193" fmla="*/ 4753348 w 7156079"/>
              <a:gd name="connsiteY6-194" fmla="*/ 2052536 h 2733472"/>
              <a:gd name="connsiteX7-195" fmla="*/ 5954714 w 7156079"/>
              <a:gd name="connsiteY7-196" fmla="*/ 2733472 h 2733472"/>
              <a:gd name="connsiteX8-197" fmla="*/ 7156079 w 7156079"/>
              <a:gd name="connsiteY8-198" fmla="*/ 2052536 h 2733472"/>
              <a:gd name="connsiteX0-199" fmla="*/ 0 w 7156079"/>
              <a:gd name="connsiteY0-200" fmla="*/ 2062966 h 2761286"/>
              <a:gd name="connsiteX1-201" fmla="*/ 1183297 w 7156079"/>
              <a:gd name="connsiteY1-202" fmla="*/ 1372302 h 2761286"/>
              <a:gd name="connsiteX2-203" fmla="*/ 2372162 w 7156079"/>
              <a:gd name="connsiteY2-204" fmla="*/ 2053924 h 2761286"/>
              <a:gd name="connsiteX3-205" fmla="*/ 2374936 w 7156079"/>
              <a:gd name="connsiteY3-206" fmla="*/ 718478 h 2761286"/>
              <a:gd name="connsiteX4-207" fmla="*/ 3577004 w 7156079"/>
              <a:gd name="connsiteY4-208" fmla="*/ 0 h 2761286"/>
              <a:gd name="connsiteX5-209" fmla="*/ 4758212 w 7156079"/>
              <a:gd name="connsiteY5-210" fmla="*/ 708750 h 2761286"/>
              <a:gd name="connsiteX6-211" fmla="*/ 4753348 w 7156079"/>
              <a:gd name="connsiteY6-212" fmla="*/ 2080350 h 2761286"/>
              <a:gd name="connsiteX7-213" fmla="*/ 5954714 w 7156079"/>
              <a:gd name="connsiteY7-214" fmla="*/ 2761286 h 2761286"/>
              <a:gd name="connsiteX8-215" fmla="*/ 7156079 w 7156079"/>
              <a:gd name="connsiteY8-216" fmla="*/ 2080350 h 2761286"/>
              <a:gd name="connsiteX0-217" fmla="*/ 0 w 7156079"/>
              <a:gd name="connsiteY0-218" fmla="*/ 2062966 h 2761286"/>
              <a:gd name="connsiteX1-219" fmla="*/ 1183297 w 7156079"/>
              <a:gd name="connsiteY1-220" fmla="*/ 1372302 h 2761286"/>
              <a:gd name="connsiteX2-221" fmla="*/ 2372162 w 7156079"/>
              <a:gd name="connsiteY2-222" fmla="*/ 2053924 h 2761286"/>
              <a:gd name="connsiteX3-223" fmla="*/ 2371460 w 7156079"/>
              <a:gd name="connsiteY3-224" fmla="*/ 708048 h 2761286"/>
              <a:gd name="connsiteX4-225" fmla="*/ 3577004 w 7156079"/>
              <a:gd name="connsiteY4-226" fmla="*/ 0 h 2761286"/>
              <a:gd name="connsiteX5-227" fmla="*/ 4758212 w 7156079"/>
              <a:gd name="connsiteY5-228" fmla="*/ 708750 h 2761286"/>
              <a:gd name="connsiteX6-229" fmla="*/ 4753348 w 7156079"/>
              <a:gd name="connsiteY6-230" fmla="*/ 2080350 h 2761286"/>
              <a:gd name="connsiteX7-231" fmla="*/ 5954714 w 7156079"/>
              <a:gd name="connsiteY7-232" fmla="*/ 2761286 h 2761286"/>
              <a:gd name="connsiteX8-233" fmla="*/ 7156079 w 7156079"/>
              <a:gd name="connsiteY8-234" fmla="*/ 2080350 h 2761286"/>
              <a:gd name="connsiteX0-235" fmla="*/ 0 w 7156079"/>
              <a:gd name="connsiteY0-236" fmla="*/ 2035152 h 2733472"/>
              <a:gd name="connsiteX1-237" fmla="*/ 1183297 w 7156079"/>
              <a:gd name="connsiteY1-238" fmla="*/ 1344488 h 2733472"/>
              <a:gd name="connsiteX2-239" fmla="*/ 2372162 w 7156079"/>
              <a:gd name="connsiteY2-240" fmla="*/ 2026110 h 2733472"/>
              <a:gd name="connsiteX3-241" fmla="*/ 2371460 w 7156079"/>
              <a:gd name="connsiteY3-242" fmla="*/ 680234 h 2733472"/>
              <a:gd name="connsiteX4-243" fmla="*/ 3573527 w 7156079"/>
              <a:gd name="connsiteY4-244" fmla="*/ 0 h 2733472"/>
              <a:gd name="connsiteX5-245" fmla="*/ 4758212 w 7156079"/>
              <a:gd name="connsiteY5-246" fmla="*/ 680936 h 2733472"/>
              <a:gd name="connsiteX6-247" fmla="*/ 4753348 w 7156079"/>
              <a:gd name="connsiteY6-248" fmla="*/ 2052536 h 2733472"/>
              <a:gd name="connsiteX7-249" fmla="*/ 5954714 w 7156079"/>
              <a:gd name="connsiteY7-250" fmla="*/ 2733472 h 2733472"/>
              <a:gd name="connsiteX8-251" fmla="*/ 7156079 w 7156079"/>
              <a:gd name="connsiteY8-252" fmla="*/ 2052536 h 2733472"/>
              <a:gd name="connsiteX0-253" fmla="*/ 0 w 7156079"/>
              <a:gd name="connsiteY0-254" fmla="*/ 2062967 h 2761287"/>
              <a:gd name="connsiteX1-255" fmla="*/ 1183297 w 7156079"/>
              <a:gd name="connsiteY1-256" fmla="*/ 1372303 h 2761287"/>
              <a:gd name="connsiteX2-257" fmla="*/ 2372162 w 7156079"/>
              <a:gd name="connsiteY2-258" fmla="*/ 2053925 h 2761287"/>
              <a:gd name="connsiteX3-259" fmla="*/ 2371460 w 7156079"/>
              <a:gd name="connsiteY3-260" fmla="*/ 708049 h 2761287"/>
              <a:gd name="connsiteX4-261" fmla="*/ 3563096 w 7156079"/>
              <a:gd name="connsiteY4-262" fmla="*/ 0 h 2761287"/>
              <a:gd name="connsiteX5-263" fmla="*/ 4758212 w 7156079"/>
              <a:gd name="connsiteY5-264" fmla="*/ 708751 h 2761287"/>
              <a:gd name="connsiteX6-265" fmla="*/ 4753348 w 7156079"/>
              <a:gd name="connsiteY6-266" fmla="*/ 2080351 h 2761287"/>
              <a:gd name="connsiteX7-267" fmla="*/ 5954714 w 7156079"/>
              <a:gd name="connsiteY7-268" fmla="*/ 2761287 h 2761287"/>
              <a:gd name="connsiteX8-269" fmla="*/ 7156079 w 7156079"/>
              <a:gd name="connsiteY8-270" fmla="*/ 2080351 h 2761287"/>
              <a:gd name="connsiteX0-271" fmla="*/ 0 w 7156079"/>
              <a:gd name="connsiteY0-272" fmla="*/ 2045583 h 2743903"/>
              <a:gd name="connsiteX1-273" fmla="*/ 1183297 w 7156079"/>
              <a:gd name="connsiteY1-274" fmla="*/ 1354919 h 2743903"/>
              <a:gd name="connsiteX2-275" fmla="*/ 2372162 w 7156079"/>
              <a:gd name="connsiteY2-276" fmla="*/ 2036541 h 2743903"/>
              <a:gd name="connsiteX3-277" fmla="*/ 2371460 w 7156079"/>
              <a:gd name="connsiteY3-278" fmla="*/ 690665 h 2743903"/>
              <a:gd name="connsiteX4-279" fmla="*/ 3563096 w 7156079"/>
              <a:gd name="connsiteY4-280" fmla="*/ 0 h 2743903"/>
              <a:gd name="connsiteX5-281" fmla="*/ 4758212 w 7156079"/>
              <a:gd name="connsiteY5-282" fmla="*/ 691367 h 2743903"/>
              <a:gd name="connsiteX6-283" fmla="*/ 4753348 w 7156079"/>
              <a:gd name="connsiteY6-284" fmla="*/ 2062967 h 2743903"/>
              <a:gd name="connsiteX7-285" fmla="*/ 5954714 w 7156079"/>
              <a:gd name="connsiteY7-286" fmla="*/ 2743903 h 2743903"/>
              <a:gd name="connsiteX8-287" fmla="*/ 7156079 w 7156079"/>
              <a:gd name="connsiteY8-288" fmla="*/ 2062967 h 2743903"/>
              <a:gd name="connsiteX0-289" fmla="*/ 0 w 7156079"/>
              <a:gd name="connsiteY0-290" fmla="*/ 2052537 h 2750857"/>
              <a:gd name="connsiteX1-291" fmla="*/ 1183297 w 7156079"/>
              <a:gd name="connsiteY1-292" fmla="*/ 1361873 h 2750857"/>
              <a:gd name="connsiteX2-293" fmla="*/ 2372162 w 7156079"/>
              <a:gd name="connsiteY2-294" fmla="*/ 2043495 h 2750857"/>
              <a:gd name="connsiteX3-295" fmla="*/ 2371460 w 7156079"/>
              <a:gd name="connsiteY3-296" fmla="*/ 697619 h 2750857"/>
              <a:gd name="connsiteX4-297" fmla="*/ 3559620 w 7156079"/>
              <a:gd name="connsiteY4-298" fmla="*/ 0 h 2750857"/>
              <a:gd name="connsiteX5-299" fmla="*/ 4758212 w 7156079"/>
              <a:gd name="connsiteY5-300" fmla="*/ 698321 h 2750857"/>
              <a:gd name="connsiteX6-301" fmla="*/ 4753348 w 7156079"/>
              <a:gd name="connsiteY6-302" fmla="*/ 2069921 h 2750857"/>
              <a:gd name="connsiteX7-303" fmla="*/ 5954714 w 7156079"/>
              <a:gd name="connsiteY7-304" fmla="*/ 2750857 h 2750857"/>
              <a:gd name="connsiteX8-305" fmla="*/ 7156079 w 7156079"/>
              <a:gd name="connsiteY8-306" fmla="*/ 2069921 h 2750857"/>
              <a:gd name="connsiteX0-307" fmla="*/ 0 w 7156079"/>
              <a:gd name="connsiteY0-308" fmla="*/ 2052537 h 2750857"/>
              <a:gd name="connsiteX1-309" fmla="*/ 1183297 w 7156079"/>
              <a:gd name="connsiteY1-310" fmla="*/ 1361873 h 2750857"/>
              <a:gd name="connsiteX2-311" fmla="*/ 2372162 w 7156079"/>
              <a:gd name="connsiteY2-312" fmla="*/ 2043495 h 2750857"/>
              <a:gd name="connsiteX3-313" fmla="*/ 2371460 w 7156079"/>
              <a:gd name="connsiteY3-314" fmla="*/ 697619 h 2750857"/>
              <a:gd name="connsiteX4-315" fmla="*/ 3559620 w 7156079"/>
              <a:gd name="connsiteY4-316" fmla="*/ 0 h 2750857"/>
              <a:gd name="connsiteX5-317" fmla="*/ 4751259 w 7156079"/>
              <a:gd name="connsiteY5-318" fmla="*/ 698321 h 2750857"/>
              <a:gd name="connsiteX6-319" fmla="*/ 4753348 w 7156079"/>
              <a:gd name="connsiteY6-320" fmla="*/ 2069921 h 2750857"/>
              <a:gd name="connsiteX7-321" fmla="*/ 5954714 w 7156079"/>
              <a:gd name="connsiteY7-322" fmla="*/ 2750857 h 2750857"/>
              <a:gd name="connsiteX8-323" fmla="*/ 7156079 w 7156079"/>
              <a:gd name="connsiteY8-324" fmla="*/ 2069921 h 2750857"/>
              <a:gd name="connsiteX0-325" fmla="*/ 0 w 7156079"/>
              <a:gd name="connsiteY0-326" fmla="*/ 2052537 h 2750857"/>
              <a:gd name="connsiteX1-327" fmla="*/ 1183297 w 7156079"/>
              <a:gd name="connsiteY1-328" fmla="*/ 1361873 h 2750857"/>
              <a:gd name="connsiteX2-329" fmla="*/ 2372162 w 7156079"/>
              <a:gd name="connsiteY2-330" fmla="*/ 2043495 h 2750857"/>
              <a:gd name="connsiteX3-331" fmla="*/ 2371460 w 7156079"/>
              <a:gd name="connsiteY3-332" fmla="*/ 697619 h 2750857"/>
              <a:gd name="connsiteX4-333" fmla="*/ 3559620 w 7156079"/>
              <a:gd name="connsiteY4-334" fmla="*/ 0 h 2750857"/>
              <a:gd name="connsiteX5-335" fmla="*/ 4751259 w 7156079"/>
              <a:gd name="connsiteY5-336" fmla="*/ 698321 h 2750857"/>
              <a:gd name="connsiteX6-337" fmla="*/ 4742917 w 7156079"/>
              <a:gd name="connsiteY6-338" fmla="*/ 2062967 h 2750857"/>
              <a:gd name="connsiteX7-339" fmla="*/ 5954714 w 7156079"/>
              <a:gd name="connsiteY7-340" fmla="*/ 2750857 h 2750857"/>
              <a:gd name="connsiteX8-341" fmla="*/ 7156079 w 7156079"/>
              <a:gd name="connsiteY8-342" fmla="*/ 2069921 h 2750857"/>
              <a:gd name="connsiteX0-343" fmla="*/ 0 w 7156079"/>
              <a:gd name="connsiteY0-344" fmla="*/ 2052537 h 2736950"/>
              <a:gd name="connsiteX1-345" fmla="*/ 1183297 w 7156079"/>
              <a:gd name="connsiteY1-346" fmla="*/ 1361873 h 2736950"/>
              <a:gd name="connsiteX2-347" fmla="*/ 2372162 w 7156079"/>
              <a:gd name="connsiteY2-348" fmla="*/ 2043495 h 2736950"/>
              <a:gd name="connsiteX3-349" fmla="*/ 2371460 w 7156079"/>
              <a:gd name="connsiteY3-350" fmla="*/ 697619 h 2736950"/>
              <a:gd name="connsiteX4-351" fmla="*/ 3559620 w 7156079"/>
              <a:gd name="connsiteY4-352" fmla="*/ 0 h 2736950"/>
              <a:gd name="connsiteX5-353" fmla="*/ 4751259 w 7156079"/>
              <a:gd name="connsiteY5-354" fmla="*/ 698321 h 2736950"/>
              <a:gd name="connsiteX6-355" fmla="*/ 4742917 w 7156079"/>
              <a:gd name="connsiteY6-356" fmla="*/ 2062967 h 2736950"/>
              <a:gd name="connsiteX7-357" fmla="*/ 5954714 w 7156079"/>
              <a:gd name="connsiteY7-358" fmla="*/ 2736950 h 2736950"/>
              <a:gd name="connsiteX8-359" fmla="*/ 7156079 w 7156079"/>
              <a:gd name="connsiteY8-360" fmla="*/ 2069921 h 2736950"/>
              <a:gd name="connsiteX0-361" fmla="*/ 0 w 7156079"/>
              <a:gd name="connsiteY0-362" fmla="*/ 2052537 h 2736950"/>
              <a:gd name="connsiteX1-363" fmla="*/ 1183297 w 7156079"/>
              <a:gd name="connsiteY1-364" fmla="*/ 1361873 h 2736950"/>
              <a:gd name="connsiteX2-365" fmla="*/ 2372162 w 7156079"/>
              <a:gd name="connsiteY2-366" fmla="*/ 2043495 h 2736950"/>
              <a:gd name="connsiteX3-367" fmla="*/ 2371460 w 7156079"/>
              <a:gd name="connsiteY3-368" fmla="*/ 697619 h 2736950"/>
              <a:gd name="connsiteX4-369" fmla="*/ 3559620 w 7156079"/>
              <a:gd name="connsiteY4-370" fmla="*/ 0 h 2736950"/>
              <a:gd name="connsiteX5-371" fmla="*/ 4751259 w 7156079"/>
              <a:gd name="connsiteY5-372" fmla="*/ 698321 h 2736950"/>
              <a:gd name="connsiteX6-373" fmla="*/ 4760301 w 7156079"/>
              <a:gd name="connsiteY6-374" fmla="*/ 2052536 h 2736950"/>
              <a:gd name="connsiteX7-375" fmla="*/ 5954714 w 7156079"/>
              <a:gd name="connsiteY7-376" fmla="*/ 2736950 h 2736950"/>
              <a:gd name="connsiteX8-377" fmla="*/ 7156079 w 7156079"/>
              <a:gd name="connsiteY8-378" fmla="*/ 2069921 h 2736950"/>
              <a:gd name="connsiteX0-379" fmla="*/ 0 w 7156079"/>
              <a:gd name="connsiteY0-380" fmla="*/ 2052537 h 2736950"/>
              <a:gd name="connsiteX1-381" fmla="*/ 1183297 w 7156079"/>
              <a:gd name="connsiteY1-382" fmla="*/ 1361873 h 2736950"/>
              <a:gd name="connsiteX2-383" fmla="*/ 2372162 w 7156079"/>
              <a:gd name="connsiteY2-384" fmla="*/ 2043495 h 2736950"/>
              <a:gd name="connsiteX3-385" fmla="*/ 2371460 w 7156079"/>
              <a:gd name="connsiteY3-386" fmla="*/ 697619 h 2736950"/>
              <a:gd name="connsiteX4-387" fmla="*/ 3559620 w 7156079"/>
              <a:gd name="connsiteY4-388" fmla="*/ 0 h 2736950"/>
              <a:gd name="connsiteX5-389" fmla="*/ 4751259 w 7156079"/>
              <a:gd name="connsiteY5-390" fmla="*/ 698321 h 2736950"/>
              <a:gd name="connsiteX6-391" fmla="*/ 4742917 w 7156079"/>
              <a:gd name="connsiteY6-392" fmla="*/ 2052536 h 2736950"/>
              <a:gd name="connsiteX7-393" fmla="*/ 5954714 w 7156079"/>
              <a:gd name="connsiteY7-394" fmla="*/ 2736950 h 2736950"/>
              <a:gd name="connsiteX8-395" fmla="*/ 7156079 w 7156079"/>
              <a:gd name="connsiteY8-396" fmla="*/ 2069921 h 2736950"/>
              <a:gd name="connsiteX0-397" fmla="*/ 0 w 7135218"/>
              <a:gd name="connsiteY0-398" fmla="*/ 2052537 h 2736950"/>
              <a:gd name="connsiteX1-399" fmla="*/ 1183297 w 7135218"/>
              <a:gd name="connsiteY1-400" fmla="*/ 1361873 h 2736950"/>
              <a:gd name="connsiteX2-401" fmla="*/ 2372162 w 7135218"/>
              <a:gd name="connsiteY2-402" fmla="*/ 2043495 h 2736950"/>
              <a:gd name="connsiteX3-403" fmla="*/ 2371460 w 7135218"/>
              <a:gd name="connsiteY3-404" fmla="*/ 697619 h 2736950"/>
              <a:gd name="connsiteX4-405" fmla="*/ 3559620 w 7135218"/>
              <a:gd name="connsiteY4-406" fmla="*/ 0 h 2736950"/>
              <a:gd name="connsiteX5-407" fmla="*/ 4751259 w 7135218"/>
              <a:gd name="connsiteY5-408" fmla="*/ 698321 h 2736950"/>
              <a:gd name="connsiteX6-409" fmla="*/ 4742917 w 7135218"/>
              <a:gd name="connsiteY6-410" fmla="*/ 2052536 h 2736950"/>
              <a:gd name="connsiteX7-411" fmla="*/ 5954714 w 7135218"/>
              <a:gd name="connsiteY7-412" fmla="*/ 2736950 h 2736950"/>
              <a:gd name="connsiteX8-413" fmla="*/ 7135218 w 7135218"/>
              <a:gd name="connsiteY8-414" fmla="*/ 2056014 h 2736950"/>
              <a:gd name="connsiteX0-415" fmla="*/ 0 w 7124788"/>
              <a:gd name="connsiteY0-416" fmla="*/ 2052537 h 2736950"/>
              <a:gd name="connsiteX1-417" fmla="*/ 1183297 w 7124788"/>
              <a:gd name="connsiteY1-418" fmla="*/ 1361873 h 2736950"/>
              <a:gd name="connsiteX2-419" fmla="*/ 2372162 w 7124788"/>
              <a:gd name="connsiteY2-420" fmla="*/ 2043495 h 2736950"/>
              <a:gd name="connsiteX3-421" fmla="*/ 2371460 w 7124788"/>
              <a:gd name="connsiteY3-422" fmla="*/ 697619 h 2736950"/>
              <a:gd name="connsiteX4-423" fmla="*/ 3559620 w 7124788"/>
              <a:gd name="connsiteY4-424" fmla="*/ 0 h 2736950"/>
              <a:gd name="connsiteX5-425" fmla="*/ 4751259 w 7124788"/>
              <a:gd name="connsiteY5-426" fmla="*/ 698321 h 2736950"/>
              <a:gd name="connsiteX6-427" fmla="*/ 4742917 w 7124788"/>
              <a:gd name="connsiteY6-428" fmla="*/ 2052536 h 2736950"/>
              <a:gd name="connsiteX7-429" fmla="*/ 5954714 w 7124788"/>
              <a:gd name="connsiteY7-430" fmla="*/ 2736950 h 2736950"/>
              <a:gd name="connsiteX8-431" fmla="*/ 7124788 w 7124788"/>
              <a:gd name="connsiteY8-432" fmla="*/ 2045583 h 2736950"/>
              <a:gd name="connsiteX0-433" fmla="*/ 0 w 7135218"/>
              <a:gd name="connsiteY0-434" fmla="*/ 2052537 h 2736950"/>
              <a:gd name="connsiteX1-435" fmla="*/ 1183297 w 7135218"/>
              <a:gd name="connsiteY1-436" fmla="*/ 1361873 h 2736950"/>
              <a:gd name="connsiteX2-437" fmla="*/ 2372162 w 7135218"/>
              <a:gd name="connsiteY2-438" fmla="*/ 2043495 h 2736950"/>
              <a:gd name="connsiteX3-439" fmla="*/ 2371460 w 7135218"/>
              <a:gd name="connsiteY3-440" fmla="*/ 697619 h 2736950"/>
              <a:gd name="connsiteX4-441" fmla="*/ 3559620 w 7135218"/>
              <a:gd name="connsiteY4-442" fmla="*/ 0 h 2736950"/>
              <a:gd name="connsiteX5-443" fmla="*/ 4751259 w 7135218"/>
              <a:gd name="connsiteY5-444" fmla="*/ 698321 h 2736950"/>
              <a:gd name="connsiteX6-445" fmla="*/ 4742917 w 7135218"/>
              <a:gd name="connsiteY6-446" fmla="*/ 2052536 h 2736950"/>
              <a:gd name="connsiteX7-447" fmla="*/ 5954714 w 7135218"/>
              <a:gd name="connsiteY7-448" fmla="*/ 2736950 h 2736950"/>
              <a:gd name="connsiteX8-449" fmla="*/ 7135218 w 7135218"/>
              <a:gd name="connsiteY8-450" fmla="*/ 2052536 h 2736950"/>
              <a:gd name="connsiteX0-451" fmla="*/ 0 w 7135218"/>
              <a:gd name="connsiteY0-452" fmla="*/ 2052537 h 2736950"/>
              <a:gd name="connsiteX1-453" fmla="*/ 1183297 w 7135218"/>
              <a:gd name="connsiteY1-454" fmla="*/ 1361873 h 2736950"/>
              <a:gd name="connsiteX2-455" fmla="*/ 2376070 w 7135218"/>
              <a:gd name="connsiteY2-456" fmla="*/ 2055218 h 2736950"/>
              <a:gd name="connsiteX3-457" fmla="*/ 2371460 w 7135218"/>
              <a:gd name="connsiteY3-458" fmla="*/ 697619 h 2736950"/>
              <a:gd name="connsiteX4-459" fmla="*/ 3559620 w 7135218"/>
              <a:gd name="connsiteY4-460" fmla="*/ 0 h 2736950"/>
              <a:gd name="connsiteX5-461" fmla="*/ 4751259 w 7135218"/>
              <a:gd name="connsiteY5-462" fmla="*/ 698321 h 2736950"/>
              <a:gd name="connsiteX6-463" fmla="*/ 4742917 w 7135218"/>
              <a:gd name="connsiteY6-464" fmla="*/ 2052536 h 2736950"/>
              <a:gd name="connsiteX7-465" fmla="*/ 5954714 w 7135218"/>
              <a:gd name="connsiteY7-466" fmla="*/ 2736950 h 2736950"/>
              <a:gd name="connsiteX8-467" fmla="*/ 7135218 w 7135218"/>
              <a:gd name="connsiteY8-468" fmla="*/ 2052536 h 2736950"/>
              <a:gd name="connsiteX0-469" fmla="*/ 0 w 7135218"/>
              <a:gd name="connsiteY0-470" fmla="*/ 2067128 h 2736950"/>
              <a:gd name="connsiteX1-471" fmla="*/ 1183297 w 7135218"/>
              <a:gd name="connsiteY1-472" fmla="*/ 1361873 h 2736950"/>
              <a:gd name="connsiteX2-473" fmla="*/ 2376070 w 7135218"/>
              <a:gd name="connsiteY2-474" fmla="*/ 2055218 h 2736950"/>
              <a:gd name="connsiteX3-475" fmla="*/ 2371460 w 7135218"/>
              <a:gd name="connsiteY3-476" fmla="*/ 697619 h 2736950"/>
              <a:gd name="connsiteX4-477" fmla="*/ 3559620 w 7135218"/>
              <a:gd name="connsiteY4-478" fmla="*/ 0 h 2736950"/>
              <a:gd name="connsiteX5-479" fmla="*/ 4751259 w 7135218"/>
              <a:gd name="connsiteY5-480" fmla="*/ 698321 h 2736950"/>
              <a:gd name="connsiteX6-481" fmla="*/ 4742917 w 7135218"/>
              <a:gd name="connsiteY6-482" fmla="*/ 2052536 h 2736950"/>
              <a:gd name="connsiteX7-483" fmla="*/ 5954714 w 7135218"/>
              <a:gd name="connsiteY7-484" fmla="*/ 2736950 h 2736950"/>
              <a:gd name="connsiteX8-485" fmla="*/ 7135218 w 7135218"/>
              <a:gd name="connsiteY8-486" fmla="*/ 2052536 h 2736950"/>
              <a:gd name="connsiteX0-487" fmla="*/ 0 w 7159537"/>
              <a:gd name="connsiteY0-488" fmla="*/ 2062264 h 2736950"/>
              <a:gd name="connsiteX1-489" fmla="*/ 1207616 w 7159537"/>
              <a:gd name="connsiteY1-490" fmla="*/ 1361873 h 2736950"/>
              <a:gd name="connsiteX2-491" fmla="*/ 2400389 w 7159537"/>
              <a:gd name="connsiteY2-492" fmla="*/ 2055218 h 2736950"/>
              <a:gd name="connsiteX3-493" fmla="*/ 2395779 w 7159537"/>
              <a:gd name="connsiteY3-494" fmla="*/ 697619 h 2736950"/>
              <a:gd name="connsiteX4-495" fmla="*/ 3583939 w 7159537"/>
              <a:gd name="connsiteY4-496" fmla="*/ 0 h 2736950"/>
              <a:gd name="connsiteX5-497" fmla="*/ 4775578 w 7159537"/>
              <a:gd name="connsiteY5-498" fmla="*/ 698321 h 2736950"/>
              <a:gd name="connsiteX6-499" fmla="*/ 4767236 w 7159537"/>
              <a:gd name="connsiteY6-500" fmla="*/ 2052536 h 2736950"/>
              <a:gd name="connsiteX7-501" fmla="*/ 5979033 w 7159537"/>
              <a:gd name="connsiteY7-502" fmla="*/ 2736950 h 2736950"/>
              <a:gd name="connsiteX8-503" fmla="*/ 7159537 w 7159537"/>
              <a:gd name="connsiteY8-504" fmla="*/ 2052536 h 2736950"/>
              <a:gd name="connsiteX0-505" fmla="*/ 0 w 7149809"/>
              <a:gd name="connsiteY0-506" fmla="*/ 2071991 h 2736950"/>
              <a:gd name="connsiteX1-507" fmla="*/ 1197888 w 7149809"/>
              <a:gd name="connsiteY1-508" fmla="*/ 1361873 h 2736950"/>
              <a:gd name="connsiteX2-509" fmla="*/ 2390661 w 7149809"/>
              <a:gd name="connsiteY2-510" fmla="*/ 2055218 h 2736950"/>
              <a:gd name="connsiteX3-511" fmla="*/ 2386051 w 7149809"/>
              <a:gd name="connsiteY3-512" fmla="*/ 697619 h 2736950"/>
              <a:gd name="connsiteX4-513" fmla="*/ 3574211 w 7149809"/>
              <a:gd name="connsiteY4-514" fmla="*/ 0 h 2736950"/>
              <a:gd name="connsiteX5-515" fmla="*/ 4765850 w 7149809"/>
              <a:gd name="connsiteY5-516" fmla="*/ 698321 h 2736950"/>
              <a:gd name="connsiteX6-517" fmla="*/ 4757508 w 7149809"/>
              <a:gd name="connsiteY6-518" fmla="*/ 2052536 h 2736950"/>
              <a:gd name="connsiteX7-519" fmla="*/ 5969305 w 7149809"/>
              <a:gd name="connsiteY7-520" fmla="*/ 2736950 h 2736950"/>
              <a:gd name="connsiteX8-521" fmla="*/ 7149809 w 7149809"/>
              <a:gd name="connsiteY8-522" fmla="*/ 2052536 h 2736950"/>
              <a:gd name="connsiteX0-523" fmla="*/ 0 w 7149809"/>
              <a:gd name="connsiteY0-524" fmla="*/ 2071991 h 2736950"/>
              <a:gd name="connsiteX1-525" fmla="*/ 1222208 w 7149809"/>
              <a:gd name="connsiteY1-526" fmla="*/ 1357009 h 2736950"/>
              <a:gd name="connsiteX2-527" fmla="*/ 2390661 w 7149809"/>
              <a:gd name="connsiteY2-528" fmla="*/ 2055218 h 2736950"/>
              <a:gd name="connsiteX3-529" fmla="*/ 2386051 w 7149809"/>
              <a:gd name="connsiteY3-530" fmla="*/ 697619 h 2736950"/>
              <a:gd name="connsiteX4-531" fmla="*/ 3574211 w 7149809"/>
              <a:gd name="connsiteY4-532" fmla="*/ 0 h 2736950"/>
              <a:gd name="connsiteX5-533" fmla="*/ 4765850 w 7149809"/>
              <a:gd name="connsiteY5-534" fmla="*/ 698321 h 2736950"/>
              <a:gd name="connsiteX6-535" fmla="*/ 4757508 w 7149809"/>
              <a:gd name="connsiteY6-536" fmla="*/ 2052536 h 2736950"/>
              <a:gd name="connsiteX7-537" fmla="*/ 5969305 w 7149809"/>
              <a:gd name="connsiteY7-538" fmla="*/ 2736950 h 2736950"/>
              <a:gd name="connsiteX8-539" fmla="*/ 7149809 w 7149809"/>
              <a:gd name="connsiteY8-540" fmla="*/ 2052536 h 2736950"/>
              <a:gd name="connsiteX0-541" fmla="*/ 0 w 7149809"/>
              <a:gd name="connsiteY0-542" fmla="*/ 2071991 h 2736950"/>
              <a:gd name="connsiteX1-543" fmla="*/ 1217344 w 7149809"/>
              <a:gd name="connsiteY1-544" fmla="*/ 1376465 h 2736950"/>
              <a:gd name="connsiteX2-545" fmla="*/ 2390661 w 7149809"/>
              <a:gd name="connsiteY2-546" fmla="*/ 2055218 h 2736950"/>
              <a:gd name="connsiteX3-547" fmla="*/ 2386051 w 7149809"/>
              <a:gd name="connsiteY3-548" fmla="*/ 697619 h 2736950"/>
              <a:gd name="connsiteX4-549" fmla="*/ 3574211 w 7149809"/>
              <a:gd name="connsiteY4-550" fmla="*/ 0 h 2736950"/>
              <a:gd name="connsiteX5-551" fmla="*/ 4765850 w 7149809"/>
              <a:gd name="connsiteY5-552" fmla="*/ 698321 h 2736950"/>
              <a:gd name="connsiteX6-553" fmla="*/ 4757508 w 7149809"/>
              <a:gd name="connsiteY6-554" fmla="*/ 2052536 h 2736950"/>
              <a:gd name="connsiteX7-555" fmla="*/ 5969305 w 7149809"/>
              <a:gd name="connsiteY7-556" fmla="*/ 2736950 h 2736950"/>
              <a:gd name="connsiteX8-557" fmla="*/ 7149809 w 7149809"/>
              <a:gd name="connsiteY8-558" fmla="*/ 2052536 h 2736950"/>
              <a:gd name="connsiteX0-559" fmla="*/ 0 w 7149809"/>
              <a:gd name="connsiteY0-560" fmla="*/ 2071991 h 2736950"/>
              <a:gd name="connsiteX1-561" fmla="*/ 1217344 w 7149809"/>
              <a:gd name="connsiteY1-562" fmla="*/ 1376465 h 2736950"/>
              <a:gd name="connsiteX2-563" fmla="*/ 2390661 w 7149809"/>
              <a:gd name="connsiteY2-564" fmla="*/ 2055218 h 2736950"/>
              <a:gd name="connsiteX3-565" fmla="*/ 2386051 w 7149809"/>
              <a:gd name="connsiteY3-566" fmla="*/ 697619 h 2736950"/>
              <a:gd name="connsiteX4-567" fmla="*/ 3574211 w 7149809"/>
              <a:gd name="connsiteY4-568" fmla="*/ 0 h 2736950"/>
              <a:gd name="connsiteX5-569" fmla="*/ 4765850 w 7149809"/>
              <a:gd name="connsiteY5-570" fmla="*/ 698321 h 2736950"/>
              <a:gd name="connsiteX6-571" fmla="*/ 4757508 w 7149809"/>
              <a:gd name="connsiteY6-572" fmla="*/ 2052536 h 2736950"/>
              <a:gd name="connsiteX7-573" fmla="*/ 5969305 w 7149809"/>
              <a:gd name="connsiteY7-574" fmla="*/ 2736950 h 2736950"/>
              <a:gd name="connsiteX8-575" fmla="*/ 7149809 w 7149809"/>
              <a:gd name="connsiteY8-576" fmla="*/ 2052536 h 2736950"/>
              <a:gd name="connsiteX0-577" fmla="*/ 0 w 7149809"/>
              <a:gd name="connsiteY0-578" fmla="*/ 2071991 h 2736950"/>
              <a:gd name="connsiteX1-579" fmla="*/ 1212480 w 7149809"/>
              <a:gd name="connsiteY1-580" fmla="*/ 1376465 h 2736950"/>
              <a:gd name="connsiteX2-581" fmla="*/ 2390661 w 7149809"/>
              <a:gd name="connsiteY2-582" fmla="*/ 2055218 h 2736950"/>
              <a:gd name="connsiteX3-583" fmla="*/ 2386051 w 7149809"/>
              <a:gd name="connsiteY3-584" fmla="*/ 697619 h 2736950"/>
              <a:gd name="connsiteX4-585" fmla="*/ 3574211 w 7149809"/>
              <a:gd name="connsiteY4-586" fmla="*/ 0 h 2736950"/>
              <a:gd name="connsiteX5-587" fmla="*/ 4765850 w 7149809"/>
              <a:gd name="connsiteY5-588" fmla="*/ 698321 h 2736950"/>
              <a:gd name="connsiteX6-589" fmla="*/ 4757508 w 7149809"/>
              <a:gd name="connsiteY6-590" fmla="*/ 2052536 h 2736950"/>
              <a:gd name="connsiteX7-591" fmla="*/ 5969305 w 7149809"/>
              <a:gd name="connsiteY7-592" fmla="*/ 2736950 h 2736950"/>
              <a:gd name="connsiteX8-593" fmla="*/ 7149809 w 7149809"/>
              <a:gd name="connsiteY8-594" fmla="*/ 2052536 h 2736950"/>
              <a:gd name="connsiteX0-595" fmla="*/ 0 w 7149809"/>
              <a:gd name="connsiteY0-596" fmla="*/ 2071991 h 2736950"/>
              <a:gd name="connsiteX1-597" fmla="*/ 1212480 w 7149809"/>
              <a:gd name="connsiteY1-598" fmla="*/ 1376465 h 2736950"/>
              <a:gd name="connsiteX2-599" fmla="*/ 2390661 w 7149809"/>
              <a:gd name="connsiteY2-600" fmla="*/ 2055218 h 2736950"/>
              <a:gd name="connsiteX3-601" fmla="*/ 2386051 w 7149809"/>
              <a:gd name="connsiteY3-602" fmla="*/ 697619 h 2736950"/>
              <a:gd name="connsiteX4-603" fmla="*/ 3574211 w 7149809"/>
              <a:gd name="connsiteY4-604" fmla="*/ 0 h 2736950"/>
              <a:gd name="connsiteX5-605" fmla="*/ 4765850 w 7149809"/>
              <a:gd name="connsiteY5-606" fmla="*/ 698321 h 2736950"/>
              <a:gd name="connsiteX6-607" fmla="*/ 4757508 w 7149809"/>
              <a:gd name="connsiteY6-608" fmla="*/ 2052536 h 2736950"/>
              <a:gd name="connsiteX7-609" fmla="*/ 5969305 w 7149809"/>
              <a:gd name="connsiteY7-610" fmla="*/ 2736950 h 2736950"/>
              <a:gd name="connsiteX8-611" fmla="*/ 7149809 w 7149809"/>
              <a:gd name="connsiteY8-612" fmla="*/ 2052536 h 2736950"/>
              <a:gd name="connsiteX0-613" fmla="*/ 0 w 7149809"/>
              <a:gd name="connsiteY0-614" fmla="*/ 2071991 h 2736950"/>
              <a:gd name="connsiteX1-615" fmla="*/ 1194700 w 7149809"/>
              <a:gd name="connsiteY1-616" fmla="*/ 1371385 h 2736950"/>
              <a:gd name="connsiteX2-617" fmla="*/ 2390661 w 7149809"/>
              <a:gd name="connsiteY2-618" fmla="*/ 2055218 h 2736950"/>
              <a:gd name="connsiteX3-619" fmla="*/ 2386051 w 7149809"/>
              <a:gd name="connsiteY3-620" fmla="*/ 697619 h 2736950"/>
              <a:gd name="connsiteX4-621" fmla="*/ 3574211 w 7149809"/>
              <a:gd name="connsiteY4-622" fmla="*/ 0 h 2736950"/>
              <a:gd name="connsiteX5-623" fmla="*/ 4765850 w 7149809"/>
              <a:gd name="connsiteY5-624" fmla="*/ 698321 h 2736950"/>
              <a:gd name="connsiteX6-625" fmla="*/ 4757508 w 7149809"/>
              <a:gd name="connsiteY6-626" fmla="*/ 2052536 h 2736950"/>
              <a:gd name="connsiteX7-627" fmla="*/ 5969305 w 7149809"/>
              <a:gd name="connsiteY7-628" fmla="*/ 2736950 h 2736950"/>
              <a:gd name="connsiteX8-629" fmla="*/ 7149809 w 7149809"/>
              <a:gd name="connsiteY8-630" fmla="*/ 2052536 h 2736950"/>
              <a:gd name="connsiteX0-631" fmla="*/ 0 w 7149809"/>
              <a:gd name="connsiteY0-632" fmla="*/ 2071991 h 2736950"/>
              <a:gd name="connsiteX1-633" fmla="*/ 1194700 w 7149809"/>
              <a:gd name="connsiteY1-634" fmla="*/ 1371385 h 2736950"/>
              <a:gd name="connsiteX2-635" fmla="*/ 2390661 w 7149809"/>
              <a:gd name="connsiteY2-636" fmla="*/ 2055218 h 2736950"/>
              <a:gd name="connsiteX3-637" fmla="*/ 2386051 w 7149809"/>
              <a:gd name="connsiteY3-638" fmla="*/ 697619 h 2736950"/>
              <a:gd name="connsiteX4-639" fmla="*/ 3574211 w 7149809"/>
              <a:gd name="connsiteY4-640" fmla="*/ 0 h 2736950"/>
              <a:gd name="connsiteX5-641" fmla="*/ 4765850 w 7149809"/>
              <a:gd name="connsiteY5-642" fmla="*/ 698321 h 2736950"/>
              <a:gd name="connsiteX6-643" fmla="*/ 4757508 w 7149809"/>
              <a:gd name="connsiteY6-644" fmla="*/ 2052536 h 2736950"/>
              <a:gd name="connsiteX7-645" fmla="*/ 5969305 w 7149809"/>
              <a:gd name="connsiteY7-646" fmla="*/ 2736950 h 2736950"/>
              <a:gd name="connsiteX8-647" fmla="*/ 7149809 w 7149809"/>
              <a:gd name="connsiteY8-648" fmla="*/ 2052536 h 2736950"/>
              <a:gd name="connsiteX0-649" fmla="*/ 0 w 7149809"/>
              <a:gd name="connsiteY0-650" fmla="*/ 2071991 h 2736950"/>
              <a:gd name="connsiteX1-651" fmla="*/ 1194700 w 7149809"/>
              <a:gd name="connsiteY1-652" fmla="*/ 1371385 h 2736950"/>
              <a:gd name="connsiteX2-653" fmla="*/ 2390661 w 7149809"/>
              <a:gd name="connsiteY2-654" fmla="*/ 2055218 h 2736950"/>
              <a:gd name="connsiteX3-655" fmla="*/ 2386051 w 7149809"/>
              <a:gd name="connsiteY3-656" fmla="*/ 697619 h 2736950"/>
              <a:gd name="connsiteX4-657" fmla="*/ 3574211 w 7149809"/>
              <a:gd name="connsiteY4-658" fmla="*/ 0 h 2736950"/>
              <a:gd name="connsiteX5-659" fmla="*/ 4765850 w 7149809"/>
              <a:gd name="connsiteY5-660" fmla="*/ 698321 h 2736950"/>
              <a:gd name="connsiteX6-661" fmla="*/ 4757508 w 7149809"/>
              <a:gd name="connsiteY6-662" fmla="*/ 2052536 h 2736950"/>
              <a:gd name="connsiteX7-663" fmla="*/ 5969305 w 7149809"/>
              <a:gd name="connsiteY7-664" fmla="*/ 2736950 h 2736950"/>
              <a:gd name="connsiteX8-665" fmla="*/ 7149809 w 7149809"/>
              <a:gd name="connsiteY8-666" fmla="*/ 2052536 h 2736950"/>
              <a:gd name="connsiteX0-667" fmla="*/ 0 w 7149809"/>
              <a:gd name="connsiteY0-668" fmla="*/ 2071991 h 2736950"/>
              <a:gd name="connsiteX1-669" fmla="*/ 1194700 w 7149809"/>
              <a:gd name="connsiteY1-670" fmla="*/ 1371385 h 2736950"/>
              <a:gd name="connsiteX2-671" fmla="*/ 2390661 w 7149809"/>
              <a:gd name="connsiteY2-672" fmla="*/ 2055218 h 2736950"/>
              <a:gd name="connsiteX3-673" fmla="*/ 2386051 w 7149809"/>
              <a:gd name="connsiteY3-674" fmla="*/ 697619 h 2736950"/>
              <a:gd name="connsiteX4-675" fmla="*/ 3574211 w 7149809"/>
              <a:gd name="connsiteY4-676" fmla="*/ 0 h 2736950"/>
              <a:gd name="connsiteX5-677" fmla="*/ 4765850 w 7149809"/>
              <a:gd name="connsiteY5-678" fmla="*/ 698321 h 2736950"/>
              <a:gd name="connsiteX6-679" fmla="*/ 4757508 w 7149809"/>
              <a:gd name="connsiteY6-680" fmla="*/ 2052536 h 2736950"/>
              <a:gd name="connsiteX7-681" fmla="*/ 5969305 w 7149809"/>
              <a:gd name="connsiteY7-682" fmla="*/ 2736950 h 2736950"/>
              <a:gd name="connsiteX8-683" fmla="*/ 7149809 w 7149809"/>
              <a:gd name="connsiteY8-684" fmla="*/ 2052536 h 2736950"/>
              <a:gd name="connsiteX0-685" fmla="*/ 0 w 7149809"/>
              <a:gd name="connsiteY0-686" fmla="*/ 2071991 h 2736950"/>
              <a:gd name="connsiteX1-687" fmla="*/ 1194700 w 7149809"/>
              <a:gd name="connsiteY1-688" fmla="*/ 1371385 h 2736950"/>
              <a:gd name="connsiteX2-689" fmla="*/ 2390661 w 7149809"/>
              <a:gd name="connsiteY2-690" fmla="*/ 2055218 h 2736950"/>
              <a:gd name="connsiteX3-691" fmla="*/ 2386051 w 7149809"/>
              <a:gd name="connsiteY3-692" fmla="*/ 697619 h 2736950"/>
              <a:gd name="connsiteX4-693" fmla="*/ 3574211 w 7149809"/>
              <a:gd name="connsiteY4-694" fmla="*/ 0 h 2736950"/>
              <a:gd name="connsiteX5-695" fmla="*/ 4765850 w 7149809"/>
              <a:gd name="connsiteY5-696" fmla="*/ 698321 h 2736950"/>
              <a:gd name="connsiteX6-697" fmla="*/ 4757508 w 7149809"/>
              <a:gd name="connsiteY6-698" fmla="*/ 2052536 h 2736950"/>
              <a:gd name="connsiteX7-699" fmla="*/ 5969305 w 7149809"/>
              <a:gd name="connsiteY7-700" fmla="*/ 2736950 h 2736950"/>
              <a:gd name="connsiteX8-701" fmla="*/ 7149809 w 7149809"/>
              <a:gd name="connsiteY8-702" fmla="*/ 2052536 h 2736950"/>
              <a:gd name="connsiteX0-703" fmla="*/ 0 w 7149809"/>
              <a:gd name="connsiteY0-704" fmla="*/ 2071991 h 2736950"/>
              <a:gd name="connsiteX1-705" fmla="*/ 1194700 w 7149809"/>
              <a:gd name="connsiteY1-706" fmla="*/ 1371385 h 2736950"/>
              <a:gd name="connsiteX2-707" fmla="*/ 2390661 w 7149809"/>
              <a:gd name="connsiteY2-708" fmla="*/ 2055218 h 2736950"/>
              <a:gd name="connsiteX3-709" fmla="*/ 2386051 w 7149809"/>
              <a:gd name="connsiteY3-710" fmla="*/ 697619 h 2736950"/>
              <a:gd name="connsiteX4-711" fmla="*/ 3574211 w 7149809"/>
              <a:gd name="connsiteY4-712" fmla="*/ 0 h 2736950"/>
              <a:gd name="connsiteX5-713" fmla="*/ 4758230 w 7149809"/>
              <a:gd name="connsiteY5-714" fmla="*/ 698321 h 2736950"/>
              <a:gd name="connsiteX6-715" fmla="*/ 4757508 w 7149809"/>
              <a:gd name="connsiteY6-716" fmla="*/ 2052536 h 2736950"/>
              <a:gd name="connsiteX7-717" fmla="*/ 5969305 w 7149809"/>
              <a:gd name="connsiteY7-718" fmla="*/ 2736950 h 2736950"/>
              <a:gd name="connsiteX8-719" fmla="*/ 7149809 w 7149809"/>
              <a:gd name="connsiteY8-720" fmla="*/ 2052536 h 2736950"/>
              <a:gd name="connsiteX0-721" fmla="*/ 0 w 7149809"/>
              <a:gd name="connsiteY0-722" fmla="*/ 2071991 h 2736950"/>
              <a:gd name="connsiteX1-723" fmla="*/ 1194700 w 7149809"/>
              <a:gd name="connsiteY1-724" fmla="*/ 1371385 h 2736950"/>
              <a:gd name="connsiteX2-725" fmla="*/ 2390661 w 7149809"/>
              <a:gd name="connsiteY2-726" fmla="*/ 2055218 h 2736950"/>
              <a:gd name="connsiteX3-727" fmla="*/ 2386051 w 7149809"/>
              <a:gd name="connsiteY3-728" fmla="*/ 697619 h 2736950"/>
              <a:gd name="connsiteX4-729" fmla="*/ 3574211 w 7149809"/>
              <a:gd name="connsiteY4-730" fmla="*/ 0 h 2736950"/>
              <a:gd name="connsiteX5-731" fmla="*/ 4770930 w 7149809"/>
              <a:gd name="connsiteY5-732" fmla="*/ 698321 h 2736950"/>
              <a:gd name="connsiteX6-733" fmla="*/ 4757508 w 7149809"/>
              <a:gd name="connsiteY6-734" fmla="*/ 2052536 h 2736950"/>
              <a:gd name="connsiteX7-735" fmla="*/ 5969305 w 7149809"/>
              <a:gd name="connsiteY7-736" fmla="*/ 2736950 h 2736950"/>
              <a:gd name="connsiteX8-737" fmla="*/ 7149809 w 7149809"/>
              <a:gd name="connsiteY8-738" fmla="*/ 2052536 h 2736950"/>
              <a:gd name="connsiteX0-739" fmla="*/ 0 w 7149809"/>
              <a:gd name="connsiteY0-740" fmla="*/ 2071991 h 2736950"/>
              <a:gd name="connsiteX1-741" fmla="*/ 1194700 w 7149809"/>
              <a:gd name="connsiteY1-742" fmla="*/ 1371385 h 2736950"/>
              <a:gd name="connsiteX2-743" fmla="*/ 2390661 w 7149809"/>
              <a:gd name="connsiteY2-744" fmla="*/ 2055218 h 2736950"/>
              <a:gd name="connsiteX3-745" fmla="*/ 2386051 w 7149809"/>
              <a:gd name="connsiteY3-746" fmla="*/ 697619 h 2736950"/>
              <a:gd name="connsiteX4-747" fmla="*/ 3574211 w 7149809"/>
              <a:gd name="connsiteY4-748" fmla="*/ 0 h 2736950"/>
              <a:gd name="connsiteX5-749" fmla="*/ 4770930 w 7149809"/>
              <a:gd name="connsiteY5-750" fmla="*/ 698321 h 2736950"/>
              <a:gd name="connsiteX6-751" fmla="*/ 4757508 w 7149809"/>
              <a:gd name="connsiteY6-752" fmla="*/ 2047456 h 2736950"/>
              <a:gd name="connsiteX7-753" fmla="*/ 5969305 w 7149809"/>
              <a:gd name="connsiteY7-754" fmla="*/ 2736950 h 2736950"/>
              <a:gd name="connsiteX8-755" fmla="*/ 7149809 w 7149809"/>
              <a:gd name="connsiteY8-756" fmla="*/ 2052536 h 2736950"/>
              <a:gd name="connsiteX0-757" fmla="*/ 0 w 7152768"/>
              <a:gd name="connsiteY0-758" fmla="*/ 2063113 h 2736950"/>
              <a:gd name="connsiteX1-759" fmla="*/ 1197659 w 7152768"/>
              <a:gd name="connsiteY1-760" fmla="*/ 1371385 h 2736950"/>
              <a:gd name="connsiteX2-761" fmla="*/ 2393620 w 7152768"/>
              <a:gd name="connsiteY2-762" fmla="*/ 2055218 h 2736950"/>
              <a:gd name="connsiteX3-763" fmla="*/ 2389010 w 7152768"/>
              <a:gd name="connsiteY3-764" fmla="*/ 697619 h 2736950"/>
              <a:gd name="connsiteX4-765" fmla="*/ 3577170 w 7152768"/>
              <a:gd name="connsiteY4-766" fmla="*/ 0 h 2736950"/>
              <a:gd name="connsiteX5-767" fmla="*/ 4773889 w 7152768"/>
              <a:gd name="connsiteY5-768" fmla="*/ 698321 h 2736950"/>
              <a:gd name="connsiteX6-769" fmla="*/ 4760467 w 7152768"/>
              <a:gd name="connsiteY6-770" fmla="*/ 2047456 h 2736950"/>
              <a:gd name="connsiteX7-771" fmla="*/ 5972264 w 7152768"/>
              <a:gd name="connsiteY7-772" fmla="*/ 2736950 h 2736950"/>
              <a:gd name="connsiteX8-773" fmla="*/ 7152768 w 7152768"/>
              <a:gd name="connsiteY8-774" fmla="*/ 2052536 h 27369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86" name="Content placeholder 47"/>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endParaRPr lang="en-US" altLang="zh-CN" dirty="0"/>
          </a:p>
        </p:txBody>
      </p:sp>
      <p:sp>
        <p:nvSpPr>
          <p:cNvPr id="87" name="Content placeholder 47" descr="Click icon to add picture"/>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88" name="Content placeholder 47"/>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endParaRPr lang="en-US" altLang="zh-CN" dirty="0"/>
          </a:p>
        </p:txBody>
      </p:sp>
      <p:sp>
        <p:nvSpPr>
          <p:cNvPr id="89" name="Content placeholder 47" descr="Click icon to add picture"/>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90" name="Content placeholder 47"/>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endParaRPr lang="en-US" altLang="zh-CN" dirty="0"/>
          </a:p>
        </p:txBody>
      </p:sp>
      <p:sp>
        <p:nvSpPr>
          <p:cNvPr id="91" name="Content placeholder 47" descr="Click icon to add picture"/>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92" name="Content placeholder 47"/>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endParaRPr lang="en-US" altLang="zh-CN" dirty="0"/>
          </a:p>
        </p:txBody>
      </p:sp>
      <p:sp>
        <p:nvSpPr>
          <p:cNvPr id="93" name="Content placeholder 47" descr="Click icon to add picture"/>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94" name="Content placeholder 47"/>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endParaRPr lang="en-US" altLang="zh-CN" dirty="0"/>
          </a:p>
        </p:txBody>
      </p:sp>
      <p:sp>
        <p:nvSpPr>
          <p:cNvPr id="2" name="Title 1"/>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p:cNvSpPr>
            <a:spLocks noGrp="1"/>
          </p:cNvSpPr>
          <p:nvPr>
            <p:ph type="ftr" sz="quarter" idx="46"/>
          </p:nvPr>
        </p:nvSpPr>
        <p:spPr/>
        <p:txBody>
          <a:bodyPr>
            <a:noAutofit/>
          </a:bodyPr>
          <a:lstStyle/>
          <a:p>
            <a:r>
              <a:rPr lang="en-US" noProof="0" dirty="0"/>
              <a:t>Presentation Title</a:t>
            </a:r>
            <a:endParaRPr lang="en-US" noProof="0" dirty="0"/>
          </a:p>
        </p:txBody>
      </p:sp>
      <p:sp>
        <p:nvSpPr>
          <p:cNvPr id="4" name="Slide Number Placeholder 3"/>
          <p:cNvSpPr>
            <a:spLocks noGrp="1"/>
          </p:cNvSpPr>
          <p:nvPr>
            <p:ph type="sldNum" sz="quarter" idx="47"/>
          </p:nvPr>
        </p:nvSpPr>
        <p:spPr/>
        <p:txBody>
          <a:bodyPr>
            <a:noAutofit/>
          </a:bodyPr>
          <a:lstStyle/>
          <a:p>
            <a:fld id="{47FEACEE-25B4-4A2D-B147-27296E36371D}" type="slidenum">
              <a:rPr lang="en-US" altLang="zh-CN" noProof="0" smtClean="0"/>
            </a:fld>
            <a:endParaRPr lang="en-US" altLang="zh-CN" noProof="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Freeform: Shape 19"/>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23" name="Content placeholder 47"/>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endParaRPr lang="en-US" altLang="zh-CN" dirty="0"/>
          </a:p>
        </p:txBody>
      </p:sp>
      <p:sp>
        <p:nvSpPr>
          <p:cNvPr id="37" name="Picture placeholde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20" name="Content placeholder 47"/>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endParaRPr lang="en-US" altLang="zh-CN" dirty="0"/>
          </a:p>
        </p:txBody>
      </p:sp>
      <p:sp>
        <p:nvSpPr>
          <p:cNvPr id="6" name="Slide Number Placeholder 5"/>
          <p:cNvSpPr>
            <a:spLocks noGrp="1"/>
          </p:cNvSpPr>
          <p:nvPr>
            <p:ph type="sldNum" sz="quarter" idx="55"/>
          </p:nvPr>
        </p:nvSpPr>
        <p:spPr/>
        <p:txBody>
          <a:bodyPr>
            <a:noAutofit/>
          </a:bodyPr>
          <a:lstStyle/>
          <a:p>
            <a:fld id="{47FEACEE-25B4-4A2D-B147-27296E36371D}" type="slidenum">
              <a:rPr lang="en-US" altLang="zh-CN" noProof="0" smtClean="0"/>
            </a:fld>
            <a:endParaRPr lang="en-US" altLang="zh-CN"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23" name="Content Placeholder 47"/>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endParaRPr lang="en-US" altLang="zh-CN" dirty="0"/>
          </a:p>
        </p:txBody>
      </p:sp>
      <p:sp>
        <p:nvSpPr>
          <p:cNvPr id="24" name="Content Placeholder 47" descr="Click icon to add picture"/>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26" name="Content Placeholder 47" descr="Click icon to add picture"/>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20" name="Content Placeholder 47"/>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endParaRPr lang="en-US" altLang="zh-CN" dirty="0"/>
          </a:p>
        </p:txBody>
      </p:sp>
      <p:sp>
        <p:nvSpPr>
          <p:cNvPr id="28" name="Content Placeholder 47"/>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endParaRPr lang="en-US" altLang="zh-CN" dirty="0"/>
          </a:p>
        </p:txBody>
      </p:sp>
      <p:sp>
        <p:nvSpPr>
          <p:cNvPr id="27" name="Freeform: Shape 24"/>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lang="en-US" altLang="zh-CN"/>
              <a:t>Click icon to add picture</a:t>
            </a:r>
            <a:endParaRPr lang="en-US" dirty="0"/>
          </a:p>
        </p:txBody>
      </p:sp>
      <p:sp>
        <p:nvSpPr>
          <p:cNvPr id="19" name="Picture Placeholder 2"/>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lang="en-US" altLang="zh-CN"/>
              <a:t>Click icon to add picture</a:t>
            </a:r>
            <a:endParaRPr lang="en-US" dirty="0"/>
          </a:p>
        </p:txBody>
      </p:sp>
      <p:sp>
        <p:nvSpPr>
          <p:cNvPr id="21" name="Picture Placeholder 2"/>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lang="en-US" altLang="zh-CN"/>
              <a:t>Click icon to add picture</a:t>
            </a:r>
            <a:endParaRPr lang="en-US" dirty="0"/>
          </a:p>
        </p:txBody>
      </p:sp>
      <p:sp>
        <p:nvSpPr>
          <p:cNvPr id="5" name="Slide Number Placeholder 4"/>
          <p:cNvSpPr>
            <a:spLocks noGrp="1"/>
          </p:cNvSpPr>
          <p:nvPr>
            <p:ph type="sldNum" sz="quarter" idx="40"/>
          </p:nvPr>
        </p:nvSpPr>
        <p:spPr/>
        <p:txBody>
          <a:bodyPr>
            <a:noAutofit/>
          </a:bodyPr>
          <a:lstStyle/>
          <a:p>
            <a:fld id="{47FEACEE-25B4-4A2D-B147-27296E36371D}" type="slidenum">
              <a:rPr lang="en-US" altLang="zh-CN" noProof="0" smtClean="0"/>
            </a:fld>
            <a:endParaRPr lang="en-US" altLang="zh-CN"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endParaRPr lang="en-US" altLang="zh-CN" dirty="0"/>
          </a:p>
        </p:txBody>
      </p:sp>
      <p:sp>
        <p:nvSpPr>
          <p:cNvPr id="19" name="Freeform: Shape 25"/>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p:cNvSpPr>
            <a:spLocks noGrp="1"/>
          </p:cNvSpPr>
          <p:nvPr>
            <p:ph type="ftr" sz="quarter" idx="49"/>
          </p:nvPr>
        </p:nvSpPr>
        <p:spPr/>
        <p:txBody>
          <a:bodyPr>
            <a:noAutofit/>
          </a:bodyPr>
          <a:lstStyle/>
          <a:p>
            <a:r>
              <a:rPr lang="en-US" noProof="0" dirty="0"/>
              <a:t>Presentation Title</a:t>
            </a:r>
            <a:endParaRPr lang="en-US" noProof="0" dirty="0"/>
          </a:p>
        </p:txBody>
      </p:sp>
      <p:sp>
        <p:nvSpPr>
          <p:cNvPr id="6" name="Slide Number Placeholder 5"/>
          <p:cNvSpPr>
            <a:spLocks noGrp="1"/>
          </p:cNvSpPr>
          <p:nvPr>
            <p:ph type="sldNum" sz="quarter" idx="50"/>
          </p:nvPr>
        </p:nvSpPr>
        <p:spPr/>
        <p:txBody>
          <a:bodyPr>
            <a:noAutofit/>
          </a:bodyPr>
          <a:lstStyle/>
          <a:p>
            <a:fld id="{47FEACEE-25B4-4A2D-B147-27296E36371D}" type="slidenum">
              <a:rPr lang="en-US" altLang="zh-CN" noProof="0" smtClean="0"/>
            </a:fld>
            <a:endParaRPr lang="en-US" altLang="zh-CN" noProof="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22" name="Title 1"/>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1" fmla="*/ 43961 w 732607"/>
              <a:gd name="connsiteY0-2" fmla="*/ 8793 h 1266696"/>
              <a:gd name="connsiteX1-3" fmla="*/ 372701 w 732607"/>
              <a:gd name="connsiteY1-4" fmla="*/ 0 h 1266696"/>
              <a:gd name="connsiteX2-5" fmla="*/ 732607 w 732607"/>
              <a:gd name="connsiteY2-6" fmla="*/ 633348 h 1266696"/>
              <a:gd name="connsiteX3-7" fmla="*/ 372701 w 732607"/>
              <a:gd name="connsiteY3-8" fmla="*/ 1266696 h 1266696"/>
              <a:gd name="connsiteX4-9" fmla="*/ 0 w 732607"/>
              <a:gd name="connsiteY4-10" fmla="*/ 1266696 h 1266696"/>
              <a:gd name="connsiteX5" fmla="*/ 43961 w 732607"/>
              <a:gd name="connsiteY5" fmla="*/ 8793 h 1266696"/>
              <a:gd name="connsiteX0-11" fmla="*/ 8792 w 697438"/>
              <a:gd name="connsiteY0-12" fmla="*/ 8793 h 1266696"/>
              <a:gd name="connsiteX1-13" fmla="*/ 337532 w 697438"/>
              <a:gd name="connsiteY1-14" fmla="*/ 0 h 1266696"/>
              <a:gd name="connsiteX2-15" fmla="*/ 697438 w 697438"/>
              <a:gd name="connsiteY2-16" fmla="*/ 633348 h 1266696"/>
              <a:gd name="connsiteX3-17" fmla="*/ 337532 w 697438"/>
              <a:gd name="connsiteY3-18" fmla="*/ 1266696 h 1266696"/>
              <a:gd name="connsiteX4-19" fmla="*/ 0 w 697438"/>
              <a:gd name="connsiteY4-20" fmla="*/ 1266696 h 1266696"/>
              <a:gd name="connsiteX5-21" fmla="*/ 8792 w 697438"/>
              <a:gd name="connsiteY5-22" fmla="*/ 8793 h 12666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endParaRPr lang="en-US" altLang="zh-CN" dirty="0"/>
          </a:p>
        </p:txBody>
      </p:sp>
      <p:sp>
        <p:nvSpPr>
          <p:cNvPr id="26" name="Content placeholder 47" descr="Click icon to add picture"/>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endParaRPr lang="en-US" altLang="zh-CN" dirty="0"/>
          </a:p>
        </p:txBody>
      </p:sp>
      <p:sp>
        <p:nvSpPr>
          <p:cNvPr id="33" name="Content placeholder 47" descr="Click icon to add picture"/>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34" name="Content placeholder 47" descr="Click icon to add picture"/>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35" name="Content placeholder 47" descr="Click icon to add picture"/>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6" name="Freeform: Shape 6"/>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p:cNvSpPr>
            <a:spLocks noGrp="1"/>
          </p:cNvSpPr>
          <p:nvPr>
            <p:ph type="ftr" sz="quarter" idx="33"/>
          </p:nvPr>
        </p:nvSpPr>
        <p:spPr/>
        <p:txBody>
          <a:bodyPr/>
          <a:lstStyle/>
          <a:p>
            <a:r>
              <a:rPr lang="en-US" noProof="0" dirty="0"/>
              <a:t>Presentation Title</a:t>
            </a:r>
            <a:endParaRPr lang="en-US" noProof="0" dirty="0"/>
          </a:p>
        </p:txBody>
      </p:sp>
      <p:sp>
        <p:nvSpPr>
          <p:cNvPr id="3" name="Slide Number Placeholder 2"/>
          <p:cNvSpPr>
            <a:spLocks noGrp="1"/>
          </p:cNvSpPr>
          <p:nvPr>
            <p:ph type="sldNum" sz="quarter" idx="34"/>
          </p:nvPr>
        </p:nvSpPr>
        <p:spPr/>
        <p:txBody>
          <a:bodyPr/>
          <a:lstStyle/>
          <a:p>
            <a:fld id="{47FEACEE-25B4-4A2D-B147-27296E36371D}" type="slidenum">
              <a:rPr lang="en-US" altLang="zh-CN" noProof="0" smtClean="0"/>
            </a:fld>
            <a:endParaRPr lang="en-US" altLang="zh-CN"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endParaRPr lang="en-US" altLang="zh-CN" dirty="0"/>
          </a:p>
        </p:txBody>
      </p:sp>
      <p:sp>
        <p:nvSpPr>
          <p:cNvPr id="21" name="Picture Placeholder 20"/>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1" fmla="*/ 2530205 w 6463478"/>
              <a:gd name="connsiteY0-2" fmla="*/ 0 h 6858000"/>
              <a:gd name="connsiteX1-3" fmla="*/ 4318428 w 6463478"/>
              <a:gd name="connsiteY1-4" fmla="*/ 0 h 6858000"/>
              <a:gd name="connsiteX2-5" fmla="*/ 6463478 w 6463478"/>
              <a:gd name="connsiteY2-6" fmla="*/ 1338386 h 6858000"/>
              <a:gd name="connsiteX3-7" fmla="*/ 6463478 w 6463478"/>
              <a:gd name="connsiteY3-8" fmla="*/ 5624376 h 6858000"/>
              <a:gd name="connsiteX4-9" fmla="*/ 4358603 w 6463478"/>
              <a:gd name="connsiteY4-10" fmla="*/ 6858000 h 6858000"/>
              <a:gd name="connsiteX5-11" fmla="*/ 2570400 w 6463478"/>
              <a:gd name="connsiteY5-12" fmla="*/ 6858000 h 6858000"/>
              <a:gd name="connsiteX6-13" fmla="*/ 17140 w 6463478"/>
              <a:gd name="connsiteY6-14" fmla="*/ 5339864 h 6858000"/>
              <a:gd name="connsiteX7-15" fmla="*/ 0 w 6463478"/>
              <a:gd name="connsiteY7-16" fmla="*/ 1404433 h 6858000"/>
              <a:gd name="connsiteX8" fmla="*/ 2530205 w 6463478"/>
              <a:gd name="connsiteY8" fmla="*/ 0 h 6858000"/>
              <a:gd name="connsiteX0-17" fmla="*/ 2513726 w 6446999"/>
              <a:gd name="connsiteY0-18" fmla="*/ 0 h 6858000"/>
              <a:gd name="connsiteX1-19" fmla="*/ 4301949 w 6446999"/>
              <a:gd name="connsiteY1-20" fmla="*/ 0 h 6858000"/>
              <a:gd name="connsiteX2-21" fmla="*/ 6446999 w 6446999"/>
              <a:gd name="connsiteY2-22" fmla="*/ 1338386 h 6858000"/>
              <a:gd name="connsiteX3-23" fmla="*/ 6446999 w 6446999"/>
              <a:gd name="connsiteY3-24" fmla="*/ 5624376 h 6858000"/>
              <a:gd name="connsiteX4-25" fmla="*/ 4342124 w 6446999"/>
              <a:gd name="connsiteY4-26" fmla="*/ 6858000 h 6858000"/>
              <a:gd name="connsiteX5-27" fmla="*/ 2553921 w 6446999"/>
              <a:gd name="connsiteY5-28" fmla="*/ 6858000 h 6858000"/>
              <a:gd name="connsiteX6-29" fmla="*/ 661 w 6446999"/>
              <a:gd name="connsiteY6-30" fmla="*/ 5339864 h 6858000"/>
              <a:gd name="connsiteX7-31" fmla="*/ 299 w 6446999"/>
              <a:gd name="connsiteY7-32" fmla="*/ 1396044 h 6858000"/>
              <a:gd name="connsiteX8-33" fmla="*/ 2513726 w 6446999"/>
              <a:gd name="connsiteY8-34"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lang="en-US" altLang="zh-CN"/>
              <a:t>Click icon to add picture</a:t>
            </a:r>
            <a:endParaRPr lang="en-US" dirty="0"/>
          </a:p>
        </p:txBody>
      </p:sp>
      <p:sp>
        <p:nvSpPr>
          <p:cNvPr id="5" name="Footer Placeholder 4"/>
          <p:cNvSpPr>
            <a:spLocks noGrp="1"/>
          </p:cNvSpPr>
          <p:nvPr>
            <p:ph type="ftr" sz="quarter" idx="52"/>
          </p:nvPr>
        </p:nvSpPr>
        <p:spPr/>
        <p:txBody>
          <a:bodyPr>
            <a:noAutofit/>
          </a:bodyPr>
          <a:lstStyle/>
          <a:p>
            <a:r>
              <a:rPr lang="en-US" noProof="0" dirty="0"/>
              <a:t>Presentation Title</a:t>
            </a:r>
            <a:endParaRPr lang="en-US" noProof="0" dirty="0"/>
          </a:p>
        </p:txBody>
      </p:sp>
      <p:sp>
        <p:nvSpPr>
          <p:cNvPr id="7" name="Slide Number Placeholder 6"/>
          <p:cNvSpPr>
            <a:spLocks noGrp="1"/>
          </p:cNvSpPr>
          <p:nvPr>
            <p:ph type="sldNum" sz="quarter" idx="53"/>
          </p:nvPr>
        </p:nvSpPr>
        <p:spPr/>
        <p:txBody>
          <a:bodyPr>
            <a:noAutofit/>
          </a:bodyPr>
          <a:lstStyle/>
          <a:p>
            <a:fld id="{47FEACEE-25B4-4A2D-B147-27296E36371D}" type="slidenum">
              <a:rPr lang="en-US" altLang="zh-CN" noProof="0" smtClean="0"/>
            </a:fld>
            <a:endParaRPr lang="en-US" altLang="zh-CN"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17" name="Picture Placeholder 16"/>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7829" y="507076"/>
            <a:ext cx="10515600" cy="1115434"/>
          </a:xfrm>
        </p:spPr>
        <p:txBody>
          <a:bodyPr/>
          <a:lstStyle/>
          <a:p>
            <a:r>
              <a:rPr lang="en-US"/>
              <a:t>Click to edit Master title style</a:t>
            </a:r>
            <a:endParaRPr lang="en-US"/>
          </a:p>
        </p:txBody>
      </p:sp>
      <p:sp>
        <p:nvSpPr>
          <p:cNvPr id="11" name="Content placeholder 47"/>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p:cNvSpPr>
            <a:spLocks noGrp="1"/>
          </p:cNvSpPr>
          <p:nvPr>
            <p:ph type="ftr" sz="quarter" idx="28"/>
          </p:nvPr>
        </p:nvSpPr>
        <p:spPr/>
        <p:txBody>
          <a:bodyPr/>
          <a:lstStyle/>
          <a:p>
            <a:r>
              <a:rPr lang="en-US" noProof="0" dirty="0"/>
              <a:t>Presentation Title</a:t>
            </a:r>
            <a:endParaRPr lang="en-US" noProof="0" dirty="0"/>
          </a:p>
        </p:txBody>
      </p:sp>
      <p:sp>
        <p:nvSpPr>
          <p:cNvPr id="5" name="Slide Number Placeholder 4"/>
          <p:cNvSpPr>
            <a:spLocks noGrp="1"/>
          </p:cNvSpPr>
          <p:nvPr>
            <p:ph type="sldNum" sz="quarter" idx="29"/>
          </p:nvPr>
        </p:nvSpPr>
        <p:spPr/>
        <p:txBody>
          <a:bodyPr/>
          <a:lstStyle/>
          <a:p>
            <a:fld id="{47FEACEE-25B4-4A2D-B147-27296E36371D}" type="slidenum">
              <a:rPr lang="en-US" altLang="zh-CN" noProof="0" smtClean="0"/>
            </a:fld>
            <a:endParaRPr lang="en-US" altLang="zh-CN"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p:cNvSpPr>
            <a:spLocks noGrp="1"/>
          </p:cNvSpPr>
          <p:nvPr>
            <p:ph type="ftr" sz="quarter" idx="28"/>
          </p:nvPr>
        </p:nvSpPr>
        <p:spPr/>
        <p:txBody>
          <a:bodyPr>
            <a:noAutofit/>
          </a:bodyPr>
          <a:lstStyle/>
          <a:p>
            <a:r>
              <a:rPr lang="en-US" noProof="0" dirty="0"/>
              <a:t>Presentation Title</a:t>
            </a:r>
            <a:endParaRPr lang="en-US" noProof="0" dirty="0"/>
          </a:p>
        </p:txBody>
      </p:sp>
      <p:sp>
        <p:nvSpPr>
          <p:cNvPr id="5" name="Slide Number Placeholder 4"/>
          <p:cNvSpPr>
            <a:spLocks noGrp="1"/>
          </p:cNvSpPr>
          <p:nvPr>
            <p:ph type="sldNum" sz="quarter" idx="29"/>
          </p:nvPr>
        </p:nvSpPr>
        <p:spPr/>
        <p:txBody>
          <a:bodyPr>
            <a:noAutofit/>
          </a:bodyPr>
          <a:lstStyle/>
          <a:p>
            <a:fld id="{47FEACEE-25B4-4A2D-B147-27296E36371D}" type="slidenum">
              <a:rPr lang="en-US" altLang="zh-CN" noProof="0" smtClean="0"/>
            </a:fld>
            <a:endParaRPr lang="en-US" altLang="zh-CN"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endParaRPr lang="en-US" dirty="0"/>
          </a:p>
        </p:txBody>
      </p:sp>
      <p:sp>
        <p:nvSpPr>
          <p:cNvPr id="11" name="subtitle 47"/>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endParaRPr lang="en-US" altLang="zh-CN" dirty="0"/>
          </a:p>
        </p:txBody>
      </p:sp>
      <p:sp>
        <p:nvSpPr>
          <p:cNvPr id="4" name="Freeform: Shape 5"/>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p:cNvSpPr>
            <a:spLocks noGrp="1"/>
          </p:cNvSpPr>
          <p:nvPr>
            <p:ph type="ftr" sz="quarter" idx="30"/>
          </p:nvPr>
        </p:nvSpPr>
        <p:spPr/>
        <p:txBody>
          <a:bodyPr>
            <a:noAutofit/>
          </a:bodyPr>
          <a:lstStyle/>
          <a:p>
            <a:r>
              <a:rPr lang="en-US" noProof="0" dirty="0"/>
              <a:t>Presentation Title</a:t>
            </a:r>
            <a:endParaRPr lang="en-US" noProof="0" dirty="0"/>
          </a:p>
        </p:txBody>
      </p:sp>
      <p:sp>
        <p:nvSpPr>
          <p:cNvPr id="10" name="Slide Number Placeholder 9"/>
          <p:cNvSpPr>
            <a:spLocks noGrp="1"/>
          </p:cNvSpPr>
          <p:nvPr>
            <p:ph type="sldNum" sz="quarter" idx="31"/>
          </p:nvPr>
        </p:nvSpPr>
        <p:spPr/>
        <p:txBody>
          <a:bodyPr>
            <a:noAutofit/>
          </a:bodyPr>
          <a:lstStyle/>
          <a:p>
            <a:fld id="{47FEACEE-25B4-4A2D-B147-27296E36371D}" type="slidenum">
              <a:rPr lang="en-US" altLang="zh-CN" noProof="0" smtClean="0"/>
            </a:fld>
            <a:endParaRPr lang="en-US" altLang="zh-CN"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53" name="Content placeholder 47"/>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endParaRPr lang="en-US" altLang="zh-CN" dirty="0"/>
          </a:p>
        </p:txBody>
      </p:sp>
      <p:sp>
        <p:nvSpPr>
          <p:cNvPr id="61" name="Content placeholder 47"/>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22" name="Content placeholder 47"/>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endParaRPr lang="en-US" altLang="zh-CN" dirty="0"/>
          </a:p>
        </p:txBody>
      </p:sp>
      <p:sp>
        <p:nvSpPr>
          <p:cNvPr id="62" name="Content placeholder 47"/>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20" name="Content placeholder 47"/>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endParaRPr lang="en-US" altLang="zh-CN" dirty="0"/>
          </a:p>
        </p:txBody>
      </p:sp>
      <p:sp>
        <p:nvSpPr>
          <p:cNvPr id="63" name="Content placeholder 47"/>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26" name="Content placeholder 47"/>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endParaRPr lang="en-US" altLang="zh-CN" dirty="0"/>
          </a:p>
        </p:txBody>
      </p:sp>
      <p:sp>
        <p:nvSpPr>
          <p:cNvPr id="2" name="Footer Placeholder 1"/>
          <p:cNvSpPr>
            <a:spLocks noGrp="1"/>
          </p:cNvSpPr>
          <p:nvPr>
            <p:ph type="ftr" sz="quarter" idx="58"/>
          </p:nvPr>
        </p:nvSpPr>
        <p:spPr/>
        <p:txBody>
          <a:bodyPr>
            <a:noAutofit/>
          </a:bodyPr>
          <a:lstStyle/>
          <a:p>
            <a:r>
              <a:rPr lang="en-US" noProof="0" dirty="0"/>
              <a:t>Presentation Title</a:t>
            </a:r>
            <a:endParaRPr lang="en-US" noProof="0" dirty="0"/>
          </a:p>
        </p:txBody>
      </p:sp>
      <p:sp>
        <p:nvSpPr>
          <p:cNvPr id="3" name="Slide Number Placeholder 2"/>
          <p:cNvSpPr>
            <a:spLocks noGrp="1"/>
          </p:cNvSpPr>
          <p:nvPr>
            <p:ph type="sldNum" sz="quarter" idx="59"/>
          </p:nvPr>
        </p:nvSpPr>
        <p:spPr/>
        <p:txBody>
          <a:bodyPr>
            <a:noAutofit/>
          </a:bodyPr>
          <a:lstStyle/>
          <a:p>
            <a:fld id="{47FEACEE-25B4-4A2D-B147-27296E36371D}" type="slidenum">
              <a:rPr lang="en-US" altLang="zh-CN" noProof="0" smtClean="0"/>
            </a:fld>
            <a:endParaRPr lang="en-US" altLang="zh-CN"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40" name="Content placeholder 47"/>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endParaRPr lang="en-US" altLang="zh-CN" dirty="0"/>
          </a:p>
        </p:txBody>
      </p:sp>
      <p:sp>
        <p:nvSpPr>
          <p:cNvPr id="56" name="Content placeholder 47"/>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42" name="Content placeholder 47"/>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endParaRPr lang="en-US" altLang="zh-CN" dirty="0"/>
          </a:p>
        </p:txBody>
      </p:sp>
      <p:sp>
        <p:nvSpPr>
          <p:cNvPr id="48" name="Content placeholder 47"/>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44" name="Content placeholder 47"/>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endParaRPr lang="en-US" altLang="zh-CN" dirty="0"/>
          </a:p>
        </p:txBody>
      </p:sp>
      <p:sp>
        <p:nvSpPr>
          <p:cNvPr id="61" name="Content placeholder 47"/>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46" name="Content placeholder 47"/>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endParaRPr lang="en-US" altLang="zh-CN" dirty="0"/>
          </a:p>
        </p:txBody>
      </p:sp>
      <p:sp>
        <p:nvSpPr>
          <p:cNvPr id="49" name="Content placeholder 47"/>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50" name="Content placeholder 47"/>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endParaRPr lang="en-US" altLang="zh-CN" dirty="0"/>
          </a:p>
        </p:txBody>
      </p:sp>
      <p:sp>
        <p:nvSpPr>
          <p:cNvPr id="62" name="Content placeholder 47"/>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52" name="Content placeholder 47"/>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endParaRPr lang="en-US" altLang="zh-CN" dirty="0"/>
          </a:p>
        </p:txBody>
      </p:sp>
      <p:sp>
        <p:nvSpPr>
          <p:cNvPr id="55" name="Content placeholder 47"/>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58" name="Content placeholder 47"/>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endParaRPr lang="en-US" altLang="zh-CN" dirty="0"/>
          </a:p>
        </p:txBody>
      </p:sp>
      <p:sp>
        <p:nvSpPr>
          <p:cNvPr id="63" name="Content placeholder 47"/>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endParaRPr lang="en-US" altLang="zh-CN" dirty="0"/>
          </a:p>
        </p:txBody>
      </p:sp>
      <p:sp>
        <p:nvSpPr>
          <p:cNvPr id="60" name="Content placeholder 47"/>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endParaRPr lang="en-US" altLang="zh-CN" dirty="0"/>
          </a:p>
        </p:txBody>
      </p:sp>
      <p:sp>
        <p:nvSpPr>
          <p:cNvPr id="5" name="Footer Placeholder 4"/>
          <p:cNvSpPr>
            <a:spLocks noGrp="1"/>
          </p:cNvSpPr>
          <p:nvPr>
            <p:ph type="ftr" sz="quarter" idx="76"/>
          </p:nvPr>
        </p:nvSpPr>
        <p:spPr/>
        <p:txBody>
          <a:bodyPr>
            <a:noAutofit/>
          </a:bodyPr>
          <a:lstStyle/>
          <a:p>
            <a:r>
              <a:rPr lang="en-US" noProof="0" dirty="0"/>
              <a:t>Presentation Title</a:t>
            </a:r>
            <a:endParaRPr lang="en-US" noProof="0" dirty="0"/>
          </a:p>
        </p:txBody>
      </p:sp>
      <p:sp>
        <p:nvSpPr>
          <p:cNvPr id="6" name="Slide Number Placeholder 5"/>
          <p:cNvSpPr>
            <a:spLocks noGrp="1"/>
          </p:cNvSpPr>
          <p:nvPr>
            <p:ph type="sldNum" sz="quarter" idx="77"/>
          </p:nvPr>
        </p:nvSpPr>
        <p:spPr/>
        <p:txBody>
          <a:bodyPr>
            <a:noAutofit/>
          </a:bodyPr>
          <a:lstStyle>
            <a:lvl1pPr>
              <a:defRPr b="0"/>
            </a:lvl1pPr>
          </a:lstStyle>
          <a:p>
            <a:fld id="{47FEACEE-25B4-4A2D-B147-27296E36371D}" type="slidenum">
              <a:rPr lang="en-US" altLang="zh-CN" smtClean="0"/>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fld>
            <a:endParaRPr lang="en-US" altLang="zh-CN" noProof="0" dirty="0"/>
          </a:p>
        </p:txBody>
      </p:sp>
      <p:sp>
        <p:nvSpPr>
          <p:cNvPr id="6"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5" name="Title Placeholder 4"/>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endParaRPr lang="en-US" noProof="0"/>
          </a:p>
        </p:txBody>
      </p:sp>
      <p:sp>
        <p:nvSpPr>
          <p:cNvPr id="8" name="Footer Placeholder 7"/>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endParaRPr lang="en-US" noProof="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2.png"/><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hyperlink" Target="https://en.wikipedia.org/wiki/Jerome_H._Friedman" TargetMode="External"/><Relationship Id="rId1" Type="http://schemas.openxmlformats.org/officeDocument/2006/relationships/hyperlink" Target="https://en.wikipedia.org/wiki/Leo_Breiman"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jpeg"/><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601604" y="2265056"/>
            <a:ext cx="5257793" cy="2057441"/>
          </a:xfrm>
        </p:spPr>
        <p:txBody>
          <a:bodyPr/>
          <a:lstStyle/>
          <a:p>
            <a:r>
              <a:rPr lang="en-US" dirty="0">
                <a:latin typeface="Arial" panose="020B0604020202020204" pitchFamily="34" charset="0"/>
                <a:cs typeface="Arial" panose="020B0604020202020204" pitchFamily="34" charset="0"/>
              </a:rPr>
              <a:t>Prediction of flight delays with error calculation</a:t>
            </a:r>
            <a:endParaRPr lang="en-US" dirty="0">
              <a:latin typeface="Arial" panose="020B0604020202020204" pitchFamily="34" charset="0"/>
              <a:cs typeface="Arial" panose="020B0604020202020204" pitchFamily="34" charset="0"/>
            </a:endParaRPr>
          </a:p>
        </p:txBody>
      </p:sp>
      <p:sp>
        <p:nvSpPr>
          <p:cNvPr id="9" name="Text Placeholder 8"/>
          <p:cNvSpPr>
            <a:spLocks noGrp="1"/>
          </p:cNvSpPr>
          <p:nvPr>
            <p:ph type="body" sz="quarter" idx="28"/>
          </p:nvPr>
        </p:nvSpPr>
        <p:spPr>
          <a:xfrm>
            <a:off x="1967126" y="4420369"/>
            <a:ext cx="3759528" cy="606104"/>
          </a:xfrm>
        </p:spPr>
        <p:txBody>
          <a:bodyPr/>
          <a:lstStyle/>
          <a:p>
            <a:r>
              <a:rPr lang="en-US" dirty="0"/>
              <a:t>Using machine learned classifiers</a:t>
            </a:r>
            <a:endParaRPr lang="en-US" dirty="0"/>
          </a:p>
        </p:txBody>
      </p:sp>
      <p:pic>
        <p:nvPicPr>
          <p:cNvPr id="12" name="Shape 31"/>
          <p:cNvPicPr>
            <a:picLocks noChangeAspect="1"/>
          </p:cNvPicPr>
          <p:nvPr/>
        </p:nvPicPr>
        <p:blipFill>
          <a:blip r:embed="rId1" cstate="print"/>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p:cNvPicPr>
            <a:picLocks noChangeAspect="1"/>
          </p:cNvPicPr>
          <p:nvPr/>
        </p:nvPicPr>
        <p:blipFill>
          <a:blip r:embed="rId2"/>
          <a:srcRect/>
          <a:stretch>
            <a:fillRect/>
          </a:stretch>
        </p:blipFill>
        <p:spPr>
          <a:xfrm>
            <a:off x="7440706" y="1064464"/>
            <a:ext cx="4027597" cy="461916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8" name="Picture Placeholder 7"/>
          <p:cNvPicPr>
            <a:picLocks noGrp="1" noChangeAspect="1"/>
          </p:cNvPicPr>
          <p:nvPr>
            <p:ph type="pic" sz="quarter" idx="47"/>
          </p:nvPr>
        </p:nvPicPr>
        <p:blipFill>
          <a:blip r:embed="rId3"/>
          <a:srcRect l="6518" r="6518"/>
          <a:stretch>
            <a:fillRect/>
          </a:stretch>
        </p:blipFill>
        <p:spPr>
          <a:xfrm>
            <a:off x="7898948" y="2024617"/>
            <a:ext cx="3163500" cy="2538418"/>
          </a:xfrm>
          <a:prstGeom prst="rect">
            <a:avLst/>
          </a:prstGeom>
        </p:spPr>
      </p:pic>
      <p:pic>
        <p:nvPicPr>
          <p:cNvPr id="2" name="Picture 1"/>
          <p:cNvPicPr>
            <a:picLocks noChangeAspect="1"/>
          </p:cNvPicPr>
          <p:nvPr/>
        </p:nvPicPr>
        <p:blipFill>
          <a:blip r:embed="rId4"/>
          <a:stretch>
            <a:fillRect/>
          </a:stretch>
        </p:blipFill>
        <p:spPr>
          <a:xfrm>
            <a:off x="635" y="0"/>
            <a:ext cx="2166620" cy="21672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345" y="675005"/>
            <a:ext cx="10814050" cy="1000760"/>
          </a:xfrm>
        </p:spPr>
        <p:txBody>
          <a:bodyPr/>
          <a:lstStyle/>
          <a:p>
            <a:r>
              <a:rPr lang="en-US" sz="4000" dirty="0">
                <a:latin typeface="Arial Black" panose="020B0A04020102020204" charset="0"/>
                <a:cs typeface="Arial Black" panose="020B0A04020102020204" charset="0"/>
                <a:sym typeface="+mn-ea"/>
              </a:rPr>
              <a:t>Inferences from literature survey</a:t>
            </a:r>
            <a:br>
              <a:rPr lang="en-US" sz="3600" dirty="0">
                <a:latin typeface="Times New Roman" panose="02020603050405020304" pitchFamily="18" charset="0"/>
                <a:cs typeface="Times New Roman" panose="02020603050405020304" pitchFamily="18" charset="0"/>
                <a:sym typeface="+mn-ea"/>
              </a:rPr>
            </a:br>
            <a:br>
              <a:rPr lang="en-US"/>
            </a:br>
            <a:endParaRPr lang="en-US"/>
          </a:p>
        </p:txBody>
      </p:sp>
      <p:sp>
        <p:nvSpPr>
          <p:cNvPr id="5" name="Text Box 4"/>
          <p:cNvSpPr txBox="1"/>
          <p:nvPr/>
        </p:nvSpPr>
        <p:spPr>
          <a:xfrm>
            <a:off x="1575435" y="1312545"/>
            <a:ext cx="8544560" cy="3415030"/>
          </a:xfrm>
          <a:prstGeom prst="rect">
            <a:avLst/>
          </a:prstGeom>
        </p:spPr>
        <p:txBody>
          <a:bodyPr wrap="square" anchor="t">
            <a:spAutoFit/>
          </a:bodyPr>
          <a:lstStyle/>
          <a:p>
            <a:pPr algn="just"/>
            <a:r>
              <a:rPr lang="en-US" sz="2400" dirty="0">
                <a:solidFill>
                  <a:schemeClr val="bg1"/>
                </a:solidFill>
                <a:latin typeface="Times New Roman" panose="02020603050405020304" pitchFamily="18" charset="0"/>
                <a:cs typeface="Times New Roman" panose="02020603050405020304" pitchFamily="18" charset="0"/>
                <a:sym typeface="+mn-ea"/>
              </a:rPr>
              <a:t>From the above-mentioned literature works, it is clear that there has been effective research on this topic has been done and many models have been proposed.</a:t>
            </a:r>
            <a:endParaRPr lang="en-US" sz="2400" dirty="0">
              <a:solidFill>
                <a:schemeClr val="bg1"/>
              </a:solidFill>
              <a:latin typeface="Times New Roman" panose="02020603050405020304" pitchFamily="18" charset="0"/>
              <a:cs typeface="Times New Roman" panose="02020603050405020304" pitchFamily="18" charset="0"/>
            </a:endParaRPr>
          </a:p>
          <a:p>
            <a:pPr algn="just"/>
            <a:r>
              <a:rPr lang="en-US" sz="2400" dirty="0">
                <a:solidFill>
                  <a:schemeClr val="bg1"/>
                </a:solidFill>
                <a:latin typeface="Times New Roman" panose="02020603050405020304" pitchFamily="18" charset="0"/>
                <a:cs typeface="Times New Roman" panose="02020603050405020304" pitchFamily="18" charset="0"/>
                <a:sym typeface="+mn-ea"/>
              </a:rPr>
              <a:t>It is evident that the above-mentioned systems have their own pros and cons.</a:t>
            </a:r>
            <a:endParaRPr lang="en-US" sz="2400" dirty="0">
              <a:solidFill>
                <a:schemeClr val="bg1"/>
              </a:solidFill>
              <a:latin typeface="Times New Roman" panose="02020603050405020304" pitchFamily="18" charset="0"/>
              <a:cs typeface="Times New Roman" panose="02020603050405020304" pitchFamily="18" charset="0"/>
            </a:endParaRPr>
          </a:p>
          <a:p>
            <a:pPr algn="just"/>
            <a:r>
              <a:rPr lang="en-US" sz="2400" dirty="0">
                <a:solidFill>
                  <a:schemeClr val="bg1"/>
                </a:solidFill>
                <a:latin typeface="Times New Roman" panose="02020603050405020304" pitchFamily="18" charset="0"/>
                <a:cs typeface="Times New Roman" panose="02020603050405020304" pitchFamily="18" charset="0"/>
                <a:sym typeface="+mn-ea"/>
              </a:rPr>
              <a:t>While some of the recent works involve hybrid technologies and provide better accuracies, they are still far from what is needed.</a:t>
            </a:r>
            <a:endParaRPr lang="en-US" sz="2400" dirty="0">
              <a:solidFill>
                <a:schemeClr val="bg1"/>
              </a:solidFill>
              <a:latin typeface="Times New Roman" panose="02020603050405020304" pitchFamily="18" charset="0"/>
              <a:cs typeface="Times New Roman" panose="02020603050405020304" pitchFamily="18" charset="0"/>
            </a:endParaRPr>
          </a:p>
          <a:p>
            <a:pPr algn="just"/>
            <a:r>
              <a:rPr lang="en-US" sz="2400" dirty="0">
                <a:solidFill>
                  <a:schemeClr val="bg1"/>
                </a:solidFill>
                <a:latin typeface="Times New Roman" panose="02020603050405020304" pitchFamily="18" charset="0"/>
                <a:cs typeface="Times New Roman" panose="02020603050405020304" pitchFamily="18" charset="0"/>
                <a:sym typeface="+mn-ea"/>
              </a:rPr>
              <a:t>With higher accuracy, comes the need for low computational costs, high processing speed, and most of all, the convenience of use.</a:t>
            </a:r>
            <a:endParaRPr lang="en-US" sz="2400">
              <a:solidFill>
                <a:prstClr val="white"/>
              </a:solidFill>
              <a:latin typeface="Posterama" panose="020B0504020200020000" pitchFamily="34" charset="0"/>
              <a:ea typeface="Microsoft YaHei" panose="020B0503020204020204" charset="-122"/>
              <a:cs typeface="Posterama" panose="020B0504020200020000"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993668" y="2768675"/>
            <a:ext cx="5411603" cy="2904564"/>
          </a:xfrm>
        </p:spPr>
        <p:txBody>
          <a:bodyPr/>
          <a:lstStyle/>
          <a:p>
            <a:pPr algn="just"/>
            <a:r>
              <a:rPr lang="en-US" sz="2400" dirty="0">
                <a:latin typeface="Times New Roman" panose="02020603050405020304" pitchFamily="18" charset="0"/>
                <a:cs typeface="Times New Roman" panose="02020603050405020304" pitchFamily="18" charset="0"/>
              </a:rPr>
              <a:t>The objective of the predictive model is to build a model to predict whether a flight will bedelayed or not based on certain characteristics of the flight. Such a model may help both passengers as well as airline companies to predict future delays and minimize them.</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We strive to forecast whether a flight will be delayed in a variety of ways by utilizing Machine Learning (ML).</a:t>
            </a:r>
            <a:endParaRPr lang="en-US" sz="2400" dirty="0"/>
          </a:p>
        </p:txBody>
      </p:sp>
      <p:sp>
        <p:nvSpPr>
          <p:cNvPr id="2" name="TextBox 1"/>
          <p:cNvSpPr txBox="1"/>
          <p:nvPr/>
        </p:nvSpPr>
        <p:spPr>
          <a:xfrm>
            <a:off x="1383665" y="2768600"/>
            <a:ext cx="2508885" cy="953135"/>
          </a:xfrm>
          <a:prstGeom prst="rect">
            <a:avLst/>
          </a:prstGeom>
        </p:spPr>
        <p:txBody>
          <a:bodyPr wrap="square" rtlCol="0">
            <a:spAutoFit/>
          </a:bodyPr>
          <a:lstStyle/>
          <a:p>
            <a:pPr marL="0" indent="0" algn="ctr">
              <a:lnSpc>
                <a:spcPct val="100000"/>
              </a:lnSpc>
              <a:spcBef>
                <a:spcPts val="0"/>
              </a:spcBef>
              <a:buFontTx/>
              <a:buNone/>
            </a:pPr>
            <a:r>
              <a:rPr lang="en-US" sz="2800" dirty="0">
                <a:solidFill>
                  <a:prstClr val="white"/>
                </a:solidFill>
                <a:latin typeface="Arial Black" panose="020B0A04020102020204" charset="0"/>
                <a:ea typeface="Microsoft YaHei" panose="020B0503020204020204" charset="-122"/>
                <a:cs typeface="Arial Black" panose="020B0A04020102020204" charset="0"/>
              </a:rPr>
              <a:t>Objectives</a:t>
            </a:r>
            <a:endParaRPr lang="en-US" sz="2800" dirty="0">
              <a:solidFill>
                <a:prstClr val="white"/>
              </a:solidFill>
              <a:latin typeface="Arial Black" panose="020B0A04020102020204" charset="0"/>
              <a:ea typeface="Microsoft YaHei" panose="020B0503020204020204" charset="-122"/>
              <a:cs typeface="Arial Black" panose="020B0A04020102020204" charset="0"/>
            </a:endParaRPr>
          </a:p>
          <a:p>
            <a:pPr marL="0" indent="0" algn="ctr">
              <a:lnSpc>
                <a:spcPct val="100000"/>
              </a:lnSpc>
              <a:spcBef>
                <a:spcPts val="0"/>
              </a:spcBef>
              <a:buFontTx/>
              <a:buNone/>
            </a:pPr>
            <a:endParaRPr lang="en-US" sz="2800" dirty="0">
              <a:solidFill>
                <a:prstClr val="white"/>
              </a:solidFill>
              <a:latin typeface="Arial Black" panose="020B0A04020102020204" charset="0"/>
              <a:ea typeface="Microsoft YaHei" panose="020B0503020204020204" charset="-122"/>
              <a:cs typeface="Arial Black" panose="020B0A0402010202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p:cNvSpPr>
            <a:spLocks noGrp="1"/>
          </p:cNvSpPr>
          <p:nvPr>
            <p:ph type="title"/>
          </p:nvPr>
        </p:nvSpPr>
        <p:spPr>
          <a:xfrm>
            <a:off x="4227974" y="373067"/>
            <a:ext cx="6599429" cy="1325563"/>
          </a:xfrm>
        </p:spPr>
        <p:txBody>
          <a:bodyPr/>
          <a:lstStyle/>
          <a:p>
            <a:r>
              <a:rPr lang="en-US" dirty="0">
                <a:latin typeface="Arial Black" panose="020B0A04020102020204" charset="0"/>
                <a:cs typeface="Arial Black" panose="020B0A04020102020204" charset="0"/>
              </a:rPr>
              <a:t>System </a:t>
            </a:r>
            <a:r>
              <a:rPr lang="en-IN" altLang="en-US" dirty="0">
                <a:latin typeface="Arial Black" panose="020B0A04020102020204" charset="0"/>
                <a:cs typeface="Arial Black" panose="020B0A04020102020204" charset="0"/>
              </a:rPr>
              <a:t>A</a:t>
            </a:r>
            <a:r>
              <a:rPr lang="en-US" dirty="0">
                <a:latin typeface="Arial Black" panose="020B0A04020102020204" charset="0"/>
                <a:cs typeface="Arial Black" panose="020B0A04020102020204" charset="0"/>
              </a:rPr>
              <a:t>rchitecture</a:t>
            </a:r>
            <a:endParaRPr lang="en-US" dirty="0">
              <a:latin typeface="Arial Black" panose="020B0A04020102020204" charset="0"/>
              <a:cs typeface="Arial Black" panose="020B0A04020102020204" charset="0"/>
            </a:endParaRPr>
          </a:p>
        </p:txBody>
      </p:sp>
      <p:pic>
        <p:nvPicPr>
          <p:cNvPr id="26" name="图片占位符 25" descr="Layout of website design sketches on white paper"/>
          <p:cNvPicPr>
            <a:picLocks noGrp="1" noChangeAspect="1"/>
          </p:cNvPicPr>
          <p:nvPr>
            <p:ph type="pic" sz="quarter" idx="51"/>
          </p:nvPr>
        </p:nvPicPr>
        <p:blipFill>
          <a:blip r:embed="rId1" cstate="print"/>
          <a:srcRect/>
          <a:stretch>
            <a:fillRect/>
          </a:stretch>
        </p:blipFill>
        <p:spPr/>
      </p:pic>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7974" y="2239169"/>
            <a:ext cx="7202026" cy="4125772"/>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
          <p:cNvSpPr txBox="1"/>
          <p:nvPr/>
        </p:nvSpPr>
        <p:spPr>
          <a:xfrm>
            <a:off x="7435215" y="1558290"/>
            <a:ext cx="914400" cy="914400"/>
          </a:xfrm>
          <a:prstGeom prst="rect">
            <a:avLst/>
          </a:prstGeom>
        </p:spPr>
        <p:txBody>
          <a:bodyPr wrap="none"/>
          <a:lstStyle/>
          <a:p>
            <a:pPr marL="0" indent="0" algn="ctr">
              <a:lnSpc>
                <a:spcPct val="100000"/>
              </a:lnSpc>
              <a:spcBef>
                <a:spcPts val="0"/>
              </a:spcBef>
              <a:buFontTx/>
              <a:buNone/>
            </a:pPr>
            <a:endParaRPr lang="en-US" sz="1800">
              <a:solidFill>
                <a:prstClr val="white"/>
              </a:solidFill>
              <a:latin typeface="Posterama" panose="020B0504020200020000" pitchFamily="34" charset="0"/>
              <a:ea typeface="Microsoft YaHei" panose="020B0503020204020204" charset="-122"/>
              <a:cs typeface="Posterama" panose="020B0504020200020000"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Arial Black" panose="020B0A04020102020204" charset="0"/>
                <a:cs typeface="Arial Black" panose="020B0A04020102020204" charset="0"/>
              </a:rPr>
              <a:t>Modules</a:t>
            </a:r>
            <a:br>
              <a:rPr lang="en-US" dirty="0"/>
            </a:br>
            <a:endParaRPr lang="en-US" dirty="0"/>
          </a:p>
        </p:txBody>
      </p:sp>
      <p:sp>
        <p:nvSpPr>
          <p:cNvPr id="29" name="Text Placeholder 28"/>
          <p:cNvSpPr>
            <a:spLocks noGrp="1"/>
          </p:cNvSpPr>
          <p:nvPr>
            <p:ph type="body" sz="quarter" idx="28"/>
          </p:nvPr>
        </p:nvSpPr>
        <p:spPr/>
        <p:txBody>
          <a:bodyPr/>
          <a:lstStyle/>
          <a:p>
            <a:pPr marL="0" indent="0" algn="just">
              <a:buNone/>
            </a:pPr>
            <a:r>
              <a:rPr lang="en-US" dirty="0">
                <a:latin typeface="Times New Roman" panose="02020603050405020304" pitchFamily="18" charset="0"/>
                <a:cs typeface="Times New Roman" panose="02020603050405020304" pitchFamily="18" charset="0"/>
              </a:rPr>
              <a:t>Module 1: Collecting and preprocessing data</a:t>
            </a: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Module 2: Feature extraction</a:t>
            </a: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Module 3: Training the model</a:t>
            </a:r>
            <a:endParaRPr lang="en-US" dirty="0">
              <a:latin typeface="Times New Roman" panose="02020603050405020304" pitchFamily="18" charset="0"/>
              <a:cs typeface="Times New Roman" panose="02020603050405020304" pitchFamily="18" charset="0"/>
            </a:endParaRPr>
          </a:p>
          <a:p>
            <a:endParaRPr lang="en-US" dirty="0"/>
          </a:p>
        </p:txBody>
      </p:sp>
      <p:pic>
        <p:nvPicPr>
          <p:cNvPr id="39" name="图片占位符 31"/>
          <p:cNvPicPr>
            <a:picLocks noChangeAspect="1"/>
          </p:cNvPicPr>
          <p:nvPr/>
        </p:nvPicPr>
        <p:blipFill>
          <a:blip r:embed="rId1" cstate="print"/>
          <a:srcRect t="2555" b="2555"/>
          <a:stretch>
            <a:fillRect/>
          </a:stretch>
        </p:blipFill>
        <p:spPr>
          <a:xfrm>
            <a:off x="6714753" y="2924641"/>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Module 1: Collecting and preprocessing data</a:t>
            </a:r>
            <a:br>
              <a:rPr lang="en-US" b="1" dirty="0">
                <a:latin typeface="Times New Roman" panose="02020603050405020304" pitchFamily="18" charset="0"/>
                <a:cs typeface="Times New Roman" panose="02020603050405020304" pitchFamily="18" charset="0"/>
              </a:rPr>
            </a:br>
            <a:endParaRPr lang="en-US" dirty="0"/>
          </a:p>
        </p:txBody>
      </p:sp>
      <p:pic>
        <p:nvPicPr>
          <p:cNvPr id="28" name="Picture Placeholder 27" descr="Businesswoman reviewing sticky notes on a wall"/>
          <p:cNvPicPr>
            <a:picLocks noGrp="1" noChangeAspect="1"/>
          </p:cNvPicPr>
          <p:nvPr>
            <p:ph type="pic" sz="quarter" idx="4294967295"/>
          </p:nvPr>
        </p:nvPicPr>
        <p:blipFill>
          <a:blip r:embed="rId1" cstate="print"/>
          <a:srcRect/>
          <a:stretch>
            <a:fillRect/>
          </a:stretch>
        </p:blipFill>
        <p:spPr>
          <a:xfrm>
            <a:off x="0" y="5238750"/>
            <a:ext cx="1465263" cy="1289050"/>
          </a:xfrm>
        </p:spPr>
      </p:pic>
      <p:sp>
        <p:nvSpPr>
          <p:cNvPr id="4" name="TextBox 3"/>
          <p:cNvSpPr txBox="1"/>
          <p:nvPr/>
        </p:nvSpPr>
        <p:spPr>
          <a:xfrm>
            <a:off x="1255059" y="1775012"/>
            <a:ext cx="9242612" cy="3416320"/>
          </a:xfrm>
          <a:prstGeom prst="rect">
            <a:avLst/>
          </a:prstGeom>
        </p:spPr>
        <p:txBody>
          <a:bodyPr wrap="square" rtlCol="0">
            <a:spAutoFit/>
          </a:bodyPr>
          <a:lstStyle/>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We used data collected by the U.S. Department of Transportation's Bureau of Transportation Statistics on all domestic flights taken in 2015 to train models for predicting flight delays. There are 25 columns and 59986 rows total in the dataset. </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A large number of lines had blank or null values. It is necessary to preprocess the data before using it.</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Since real-world data is often unreliable due to its incompleteness, noise, and inconsistency, it is necessary to perform data preprocessing before conducting any analysis. </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There are 25 columns and 59986 rows total in the dataset. </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Numerous rows had blank or empty cells. In order to clean up the data set, the null values were removed using the </a:t>
            </a:r>
            <a:r>
              <a:rPr lang="en-US" dirty="0" err="1">
                <a:solidFill>
                  <a:schemeClr val="bg1"/>
                </a:solidFill>
                <a:latin typeface="Times New Roman" panose="02020603050405020304" pitchFamily="18" charset="0"/>
                <a:cs typeface="Times New Roman" panose="02020603050405020304" pitchFamily="18" charset="0"/>
              </a:rPr>
              <a:t>dropna</a:t>
            </a:r>
            <a:r>
              <a:rPr lang="en-US" dirty="0">
                <a:solidFill>
                  <a:schemeClr val="bg1"/>
                </a:solidFill>
                <a:latin typeface="Times New Roman" panose="02020603050405020304" pitchFamily="18" charset="0"/>
                <a:cs typeface="Times New Roman" panose="02020603050405020304" pitchFamily="18" charset="0"/>
              </a:rPr>
              <a:t>() function in pandas. </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number of rows was cut down to 54486 after some preprocessing.</a:t>
            </a:r>
            <a:endParaRPr lang="en-US" dirty="0">
              <a:solidFill>
                <a:schemeClr val="bg1"/>
              </a:solidFill>
              <a:latin typeface="Times New Roman" panose="02020603050405020304" pitchFamily="18" charset="0"/>
              <a:cs typeface="Times New Roman" panose="02020603050405020304" pitchFamily="18" charset="0"/>
            </a:endParaRP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Microsoft YaHei" panose="020B0503020204020204" charset="-122"/>
              <a:cs typeface="Posterama" panose="020B0504020200020000"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395" y="635"/>
            <a:ext cx="10189210" cy="2726690"/>
          </a:xfrm>
        </p:spPr>
        <p:txBody>
          <a:bodyPr/>
          <a:lstStyle/>
          <a:p>
            <a:r>
              <a:rPr lang="en-IN" altLang="en-US">
                <a:latin typeface="Times New Roman" panose="02020603050405020304" pitchFamily="18" charset="0"/>
                <a:cs typeface="Times New Roman" panose="02020603050405020304" pitchFamily="18" charset="0"/>
              </a:rPr>
              <a:t>       Module 2 : Feature extraction</a:t>
            </a:r>
            <a:endParaRPr lang="en-IN" altLang="en-US">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28"/>
          </p:nvPr>
        </p:nvSpPr>
        <p:spPr>
          <a:xfrm>
            <a:off x="1134110" y="2328545"/>
            <a:ext cx="9924415" cy="3464560"/>
          </a:xfrm>
        </p:spPr>
        <p:txBody>
          <a:bodyPr/>
          <a:lstStyle/>
          <a:p>
            <a:pPr marL="285750" indent="-285750" algn="l">
              <a:buFont typeface="Arial" panose="020B0604020202020204" pitchFamily="34" charset="0"/>
              <a:buChar char="•"/>
            </a:pPr>
            <a:r>
              <a:rPr lang="en-US">
                <a:latin typeface="Times New Roman" panose="02020603050405020304" pitchFamily="18" charset="0"/>
                <a:cs typeface="Times New Roman" panose="02020603050405020304" pitchFamily="18" charset="0"/>
              </a:rPr>
              <a:t>Feature extraction is a process of dimensionality reduction by which an initial set of raw data is reduced to more manageable groups for processing</a:t>
            </a:r>
            <a:r>
              <a:rPr lang="en-IN" altLang="en-US">
                <a:latin typeface="Times New Roman" panose="02020603050405020304" pitchFamily="18" charset="0"/>
                <a:cs typeface="Times New Roman" panose="02020603050405020304" pitchFamily="18" charset="0"/>
              </a:rPr>
              <a:t>,</a:t>
            </a:r>
            <a:r>
              <a:rPr lang="en-US">
                <a:latin typeface="Times New Roman" panose="02020603050405020304" pitchFamily="18" charset="0"/>
                <a:cs typeface="Times New Roman" panose="02020603050405020304" pitchFamily="18" charset="0"/>
              </a:rPr>
              <a:t>A characteristic of these large data sets is a large number of variables that require a lot of computing resources to process. </a:t>
            </a:r>
            <a:endParaRPr lang="en-US">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Feature extraction is the name for methods that select and /or combine variables into features, effectively reducing the amount of data that </a:t>
            </a:r>
            <a:r>
              <a:rPr lang="en-IN" altLang="en-US">
                <a:latin typeface="Times New Roman" panose="02020603050405020304" pitchFamily="18" charset="0"/>
                <a:cs typeface="Times New Roman" panose="02020603050405020304" pitchFamily="18" charset="0"/>
              </a:rPr>
              <a:t>must</a:t>
            </a:r>
            <a:r>
              <a:rPr lang="en-US">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be processed, while still accurately and completely describing the original data set</a:t>
            </a:r>
            <a:r>
              <a:rPr lang="en-IN" altLang="en-US">
                <a:latin typeface="Times New Roman" panose="02020603050405020304" pitchFamily="18" charset="0"/>
                <a:cs typeface="Times New Roman" panose="02020603050405020304" pitchFamily="18" charset="0"/>
              </a:rPr>
              <a:t>.</a:t>
            </a:r>
            <a:endParaRPr lang="en-IN" altLang="en-US">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altLang="en-US">
                <a:latin typeface="Times New Roman" panose="02020603050405020304" pitchFamily="18" charset="0"/>
                <a:cs typeface="Times New Roman" panose="02020603050405020304" pitchFamily="18" charset="0"/>
              </a:rPr>
              <a:t>The process of feature extraction is useful when you need to reduce the number of resources needed for processing without losing important or relevant information.</a:t>
            </a:r>
            <a:endParaRPr lang="en-I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860" y="-3286760"/>
            <a:ext cx="10201910" cy="8470900"/>
          </a:xfrm>
        </p:spPr>
        <p:txBody>
          <a:bodyPr/>
          <a:lstStyle/>
          <a:p>
            <a:r>
              <a:rPr lang="en-IN" altLang="en-US">
                <a:latin typeface="Times New Roman" panose="02020603050405020304" pitchFamily="18" charset="0"/>
                <a:cs typeface="Times New Roman" panose="02020603050405020304" pitchFamily="18" charset="0"/>
              </a:rPr>
              <a:t>      Module 3 : Training the model</a:t>
            </a:r>
            <a:endParaRPr lang="en-IN" altLang="en-US">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28"/>
          </p:nvPr>
        </p:nvSpPr>
        <p:spPr>
          <a:xfrm>
            <a:off x="922655" y="1607185"/>
            <a:ext cx="10612120" cy="4908550"/>
          </a:xfrm>
        </p:spPr>
        <p:txBody>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Model training is the primary step in machine learning, resulting in a working model that can then be validated, tested and deployed. The model’s performance during training will eventually determine how well it will work when it is eventually put into an application for the end-users. </a:t>
            </a:r>
            <a:endParaRPr lang="en-US">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Both the quality of the training data and the choice of the algorithm are central to the model training phase. In most cases, training data is split into two sets for training and then validation and testing. </a:t>
            </a:r>
            <a:endParaRPr lang="en-US">
              <a:latin typeface="Times New Roman" panose="02020603050405020304" pitchFamily="18" charset="0"/>
              <a:cs typeface="Times New Roman" panose="02020603050405020304" pitchFamily="18" charset="0"/>
            </a:endParaRPr>
          </a:p>
          <a:p>
            <a:pPr marL="285750" indent="-285750"/>
            <a:endParaRPr lang="en-US">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The selection of the algorithm is primarily determined by the end-use case. However, there are always additional factors that need to be considered, such as algorithm-model complexity, performance, interpretability, computer resource requirements, and speed. Balancing out these various requirements can make selecting algorithms an involved and complicated process.</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Description of software for implementation</a:t>
            </a:r>
            <a:br>
              <a:rPr lang="en-US" b="1" dirty="0">
                <a:latin typeface="Times New Roman" panose="02020603050405020304" pitchFamily="18" charset="0"/>
                <a:cs typeface="Times New Roman" panose="02020603050405020304" pitchFamily="18" charset="0"/>
              </a:rPr>
            </a:br>
            <a:endParaRPr lang="en-US" dirty="0"/>
          </a:p>
        </p:txBody>
      </p:sp>
      <p:sp>
        <p:nvSpPr>
          <p:cNvPr id="3" name="TextBox 2"/>
          <p:cNvSpPr txBox="1"/>
          <p:nvPr/>
        </p:nvSpPr>
        <p:spPr>
          <a:xfrm>
            <a:off x="1078865" y="2235835"/>
            <a:ext cx="10173970" cy="1753235"/>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Hardware specifications</a:t>
            </a:r>
            <a:r>
              <a:rPr lang="en-IN" altLang="en-US" dirty="0">
                <a:solidFill>
                  <a:schemeClr val="bg1"/>
                </a:solidFill>
                <a:latin typeface="Times New Roman" panose="02020603050405020304" pitchFamily="18" charset="0"/>
                <a:cs typeface="Times New Roman" panose="02020603050405020304" pitchFamily="18" charset="0"/>
              </a:rPr>
              <a:t>:</a:t>
            </a:r>
            <a:endParaRPr lang="en-IN" altLang="en-US" dirty="0">
              <a:solidFill>
                <a:schemeClr val="bg1"/>
              </a:solidFill>
              <a:latin typeface="Times New Roman" panose="02020603050405020304" pitchFamily="18" charset="0"/>
              <a:cs typeface="Times New Roman" panose="02020603050405020304" pitchFamily="18" charset="0"/>
            </a:endParaRPr>
          </a:p>
          <a:p>
            <a:pPr marL="285750" indent="-285750"/>
            <a:r>
              <a:rPr lang="en-IN" altLang="en-US"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Microsoft Server enabled computers, preferably workstations</a:t>
            </a:r>
            <a:endParaRPr lang="en-US" dirty="0">
              <a:solidFill>
                <a:schemeClr val="bg1"/>
              </a:solidFill>
              <a:latin typeface="Times New Roman" panose="02020603050405020304" pitchFamily="18" charset="0"/>
              <a:cs typeface="Times New Roman" panose="02020603050405020304" pitchFamily="18" charset="0"/>
            </a:endParaRPr>
          </a:p>
          <a:p>
            <a:r>
              <a:rPr lang="en-IN" altLang="en-US"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Higher RAM, of about 4GB or above</a:t>
            </a:r>
            <a:r>
              <a:rPr lang="en-IN" altLang="en-US"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Processor of freque</a:t>
            </a:r>
            <a:r>
              <a:rPr lang="en-IN" altLang="en-US" dirty="0">
                <a:solidFill>
                  <a:schemeClr val="bg1"/>
                </a:solidFill>
                <a:latin typeface="Times New Roman" panose="02020603050405020304" pitchFamily="18" charset="0"/>
                <a:cs typeface="Times New Roman" panose="02020603050405020304" pitchFamily="18" charset="0"/>
              </a:rPr>
              <a:t>ncy</a:t>
            </a:r>
            <a:endParaRPr lang="en-IN" altLang="en-US" dirty="0">
              <a:solidFill>
                <a:schemeClr val="bg1"/>
              </a:solidFill>
              <a:latin typeface="Times New Roman" panose="02020603050405020304" pitchFamily="18" charset="0"/>
              <a:cs typeface="Times New Roman" panose="02020603050405020304" pitchFamily="18" charset="0"/>
            </a:endParaRPr>
          </a:p>
          <a:p>
            <a:r>
              <a:rPr lang="en-IN" altLang="en-US"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1.5GHz or above</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Software specifications:</a:t>
            </a:r>
            <a:endParaRPr lang="en-US" dirty="0">
              <a:solidFill>
                <a:schemeClr val="bg1"/>
              </a:solidFill>
              <a:latin typeface="Times New Roman" panose="02020603050405020304" pitchFamily="18" charset="0"/>
              <a:cs typeface="Times New Roman" panose="02020603050405020304" pitchFamily="18" charset="0"/>
            </a:endParaRPr>
          </a:p>
          <a:p>
            <a:r>
              <a:rPr lang="en-IN" altLang="en-US"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Python 3.6 and higher</a:t>
            </a:r>
            <a:r>
              <a:rPr lang="en-IN" altLang="en-US"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Anaconda software</a:t>
            </a:r>
            <a:endParaRPr lang="en-US"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887" y="718457"/>
            <a:ext cx="10889796" cy="707962"/>
          </a:xfrm>
        </p:spPr>
        <p:txBody>
          <a:bodyPr/>
          <a:lstStyle/>
          <a:p>
            <a:r>
              <a:rPr lang="en-US" dirty="0">
                <a:latin typeface="Arial Black" panose="020B0A04020102020204" charset="0"/>
                <a:cs typeface="Arial Black" panose="020B0A04020102020204" charset="0"/>
              </a:rPr>
              <a:t>Algorithms used</a:t>
            </a:r>
            <a:r>
              <a:rPr lang="en-US" dirty="0"/>
              <a:t>:</a:t>
            </a:r>
            <a:endParaRPr lang="en-IN" dirty="0"/>
          </a:p>
        </p:txBody>
      </p:sp>
      <p:sp>
        <p:nvSpPr>
          <p:cNvPr id="5" name="TextBox 4"/>
          <p:cNvSpPr txBox="1"/>
          <p:nvPr/>
        </p:nvSpPr>
        <p:spPr>
          <a:xfrm>
            <a:off x="801444" y="1769121"/>
            <a:ext cx="3585882" cy="2030095"/>
          </a:xfrm>
          <a:prstGeom prst="rect">
            <a:avLst/>
          </a:prstGeom>
        </p:spPr>
        <p:txBody>
          <a:bodyPr wrap="square" rtlCol="0">
            <a:spAutoFit/>
          </a:bodyPr>
          <a:lstStyle/>
          <a:p>
            <a:pPr algn="ctr">
              <a:lnSpc>
                <a:spcPct val="100000"/>
              </a:lnSpc>
              <a:spcBef>
                <a:spcPts val="0"/>
              </a:spcBef>
            </a:pPr>
            <a:endParaRPr lang="en-US" sz="1800" dirty="0">
              <a:solidFill>
                <a:prstClr val="white"/>
              </a:solidFill>
              <a:latin typeface="Posterama" panose="020B0504020200020000" pitchFamily="34" charset="0"/>
              <a:ea typeface="Microsoft YaHei" panose="020B0503020204020204" charset="-122"/>
              <a:cs typeface="Posterama" panose="020B0504020200020000" pitchFamily="34" charset="0"/>
            </a:endParaRPr>
          </a:p>
          <a:p>
            <a:pPr marL="285750" indent="-285750" algn="just">
              <a:lnSpc>
                <a:spcPct val="100000"/>
              </a:lnSpc>
              <a:spcBef>
                <a:spcPts val="0"/>
              </a:spcBef>
              <a:buFont typeface="Arial" panose="020B0604020202020204" pitchFamily="34" charset="0"/>
              <a:buChar char="•"/>
            </a:pPr>
            <a:r>
              <a:rPr lang="en-GB" dirty="0">
                <a:solidFill>
                  <a:prstClr val="white"/>
                </a:solidFill>
                <a:latin typeface="Times New Roman" panose="02020603050405020304" pitchFamily="18" charset="0"/>
                <a:ea typeface="Microsoft YaHei" panose="020B0503020204020204" charset="-122"/>
                <a:cs typeface="Times New Roman" panose="02020603050405020304" pitchFamily="18" charset="0"/>
              </a:rPr>
              <a:t>Decision tree</a:t>
            </a:r>
            <a:endParaRPr lang="en-GB" dirty="0">
              <a:solidFill>
                <a:prstClr val="white"/>
              </a:solidFill>
              <a:latin typeface="Times New Roman" panose="02020603050405020304" pitchFamily="18" charset="0"/>
              <a:ea typeface="Microsoft YaHei" panose="020B0503020204020204" charset="-122"/>
              <a:cs typeface="Times New Roman" panose="02020603050405020304" pitchFamily="18" charset="0"/>
            </a:endParaRPr>
          </a:p>
          <a:p>
            <a:pPr marL="285750" indent="-285750" algn="just">
              <a:lnSpc>
                <a:spcPct val="100000"/>
              </a:lnSpc>
              <a:spcBef>
                <a:spcPts val="0"/>
              </a:spcBef>
              <a:buFont typeface="Arial" panose="020B0604020202020204" pitchFamily="34" charset="0"/>
              <a:buChar char="•"/>
            </a:pPr>
            <a:r>
              <a:rPr lang="en-GB" dirty="0">
                <a:solidFill>
                  <a:prstClr val="white"/>
                </a:solidFill>
                <a:latin typeface="Times New Roman" panose="02020603050405020304" pitchFamily="18" charset="0"/>
                <a:ea typeface="Microsoft YaHei" panose="020B0503020204020204" charset="-122"/>
                <a:cs typeface="Times New Roman" panose="02020603050405020304" pitchFamily="18" charset="0"/>
              </a:rPr>
              <a:t>Random forest</a:t>
            </a:r>
            <a:endParaRPr lang="en-GB" dirty="0">
              <a:solidFill>
                <a:prstClr val="white"/>
              </a:solidFill>
              <a:latin typeface="Times New Roman" panose="02020603050405020304" pitchFamily="18" charset="0"/>
              <a:ea typeface="Microsoft YaHei" panose="020B0503020204020204" charset="-122"/>
              <a:cs typeface="Times New Roman" panose="02020603050405020304" pitchFamily="18" charset="0"/>
            </a:endParaRPr>
          </a:p>
          <a:p>
            <a:pPr marL="285750" indent="-285750" algn="just">
              <a:lnSpc>
                <a:spcPct val="100000"/>
              </a:lnSpc>
              <a:spcBef>
                <a:spcPts val="0"/>
              </a:spcBef>
              <a:buFont typeface="Arial" panose="020B0604020202020204" pitchFamily="34" charset="0"/>
              <a:buChar char="•"/>
            </a:pPr>
            <a:r>
              <a:rPr lang="en-GB" sz="1800" dirty="0">
                <a:solidFill>
                  <a:prstClr val="white"/>
                </a:solidFill>
                <a:latin typeface="Times New Roman" panose="02020603050405020304" pitchFamily="18" charset="0"/>
                <a:ea typeface="Microsoft YaHei" panose="020B0503020204020204" charset="-122"/>
                <a:cs typeface="Times New Roman" panose="02020603050405020304" pitchFamily="18" charset="0"/>
              </a:rPr>
              <a:t>Gradient boosting</a:t>
            </a:r>
            <a:endParaRPr lang="en-GB" sz="1800" dirty="0">
              <a:solidFill>
                <a:prstClr val="white"/>
              </a:solidFill>
              <a:latin typeface="Times New Roman" panose="02020603050405020304" pitchFamily="18" charset="0"/>
              <a:ea typeface="Microsoft YaHei" panose="020B0503020204020204" charset="-122"/>
              <a:cs typeface="Times New Roman" panose="02020603050405020304" pitchFamily="18" charset="0"/>
            </a:endParaRPr>
          </a:p>
          <a:p>
            <a:pPr marL="285750" indent="-285750" algn="just">
              <a:lnSpc>
                <a:spcPct val="100000"/>
              </a:lnSpc>
              <a:spcBef>
                <a:spcPts val="0"/>
              </a:spcBef>
              <a:buFont typeface="Arial" panose="020B0604020202020204" pitchFamily="34" charset="0"/>
              <a:buChar char="•"/>
            </a:pPr>
            <a:r>
              <a:rPr lang="en-GB" dirty="0">
                <a:solidFill>
                  <a:prstClr val="white"/>
                </a:solidFill>
                <a:latin typeface="Times New Roman" panose="02020603050405020304" pitchFamily="18" charset="0"/>
                <a:ea typeface="Microsoft YaHei" panose="020B0503020204020204" charset="-122"/>
                <a:cs typeface="Times New Roman" panose="02020603050405020304" pitchFamily="18" charset="0"/>
              </a:rPr>
              <a:t>Logistic regression</a:t>
            </a:r>
            <a:endParaRPr lang="en-GB" dirty="0">
              <a:solidFill>
                <a:prstClr val="white"/>
              </a:solidFill>
              <a:latin typeface="Times New Roman" panose="02020603050405020304" pitchFamily="18" charset="0"/>
              <a:ea typeface="Microsoft YaHei" panose="020B0503020204020204" charset="-122"/>
              <a:cs typeface="Times New Roman" panose="02020603050405020304" pitchFamily="18" charset="0"/>
            </a:endParaRPr>
          </a:p>
          <a:p>
            <a:pPr marL="285750" indent="-285750" algn="just">
              <a:lnSpc>
                <a:spcPct val="100000"/>
              </a:lnSpc>
              <a:spcBef>
                <a:spcPts val="0"/>
              </a:spcBef>
              <a:buFont typeface="Arial" panose="020B0604020202020204" pitchFamily="34" charset="0"/>
              <a:buChar char="•"/>
            </a:pPr>
            <a:r>
              <a:rPr lang="en-GB" sz="1800" dirty="0">
                <a:solidFill>
                  <a:prstClr val="white"/>
                </a:solidFill>
                <a:latin typeface="Times New Roman" panose="02020603050405020304" pitchFamily="18" charset="0"/>
                <a:ea typeface="Microsoft YaHei" panose="020B0503020204020204" charset="-122"/>
                <a:cs typeface="Times New Roman" panose="02020603050405020304" pitchFamily="18" charset="0"/>
              </a:rPr>
              <a:t>Bayesian regression</a:t>
            </a:r>
            <a:endParaRPr lang="en-GB" sz="1800" dirty="0">
              <a:solidFill>
                <a:prstClr val="white"/>
              </a:solidFill>
              <a:latin typeface="Times New Roman" panose="02020603050405020304" pitchFamily="18" charset="0"/>
              <a:ea typeface="Microsoft YaHei" panose="020B0503020204020204" charset="-122"/>
              <a:cs typeface="Times New Roman" panose="02020603050405020304" pitchFamily="18" charset="0"/>
            </a:endParaRPr>
          </a:p>
          <a:p>
            <a:pPr algn="just">
              <a:lnSpc>
                <a:spcPct val="100000"/>
              </a:lnSpc>
              <a:spcBef>
                <a:spcPts val="0"/>
              </a:spcBef>
            </a:pPr>
            <a:endParaRPr lang="en-US" sz="1800" dirty="0">
              <a:solidFill>
                <a:prstClr val="white"/>
              </a:solidFill>
              <a:latin typeface="Times New Roman" panose="02020603050405020304" pitchFamily="18" charset="0"/>
              <a:ea typeface="Microsoft YaHei" panose="020B0503020204020204"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123406" y="182880"/>
            <a:ext cx="10515600" cy="6126480"/>
          </a:xfrm>
        </p:spPr>
        <p:txBody>
          <a:bodyPr/>
          <a:lstStyle/>
          <a:p>
            <a:pPr lvl="0"/>
            <a:br>
              <a:rPr lang="en-US" sz="1800" dirty="0"/>
            </a:br>
            <a:r>
              <a:rPr lang="en-GB" dirty="0">
                <a:latin typeface="Arial Black" panose="020B0A04020102020204" charset="0"/>
                <a:ea typeface="Verdana" panose="020B0604030504040204" pitchFamily="34" charset="0"/>
                <a:cs typeface="Arial Black" panose="020B0A04020102020204" charset="0"/>
              </a:rPr>
              <a:t>Decision Tree</a:t>
            </a:r>
            <a:r>
              <a:rPr lang="en-GB" dirty="0">
                <a:ea typeface="Verdana" panose="020B0604030504040204" pitchFamily="34" charset="0"/>
                <a:cs typeface="Times New Roman" panose="02020603050405020304" pitchFamily="18" charset="0"/>
              </a:rPr>
              <a:t>:</a:t>
            </a:r>
            <a:br>
              <a:rPr lang="en-GB" dirty="0">
                <a:latin typeface="Times New Roman" panose="02020603050405020304" pitchFamily="18" charset="0"/>
                <a:ea typeface="Verdana" panose="020B0604030504040204" pitchFamily="34" charset="0"/>
                <a:cs typeface="Times New Roman" panose="02020603050405020304" pitchFamily="18" charset="0"/>
              </a:rPr>
            </a:br>
            <a:br>
              <a:rPr lang="en-GB" sz="1800" dirty="0">
                <a:solidFill>
                  <a:srgbClr val="4C1130"/>
                </a:solidFill>
                <a:latin typeface="Times New Roman" panose="02020603050405020304" pitchFamily="18" charset="0"/>
                <a:cs typeface="Times New Roman" panose="02020603050405020304" pitchFamily="18" charset="0"/>
              </a:rPr>
            </a:br>
            <a:r>
              <a:rPr lang="en-GB" sz="1800" b="0" dirty="0">
                <a:latin typeface="Times New Roman" panose="02020603050405020304" pitchFamily="18" charset="0"/>
                <a:cs typeface="Times New Roman" panose="02020603050405020304" pitchFamily="18" charset="0"/>
              </a:rPr>
              <a:t>As the name suggest the main idea behind decision tree algorithm is to make a tree like structure and get the answers in form of true or false. The model begins from a root node and ends on the decision. Each node receives a Yes or No question and answer is passed on to the next node. Root node gets all the input of the training dataset.</a:t>
            </a:r>
            <a:br>
              <a:rPr lang="en-GB" sz="1800" b="0" dirty="0">
                <a:latin typeface="Times New Roman" panose="02020603050405020304" pitchFamily="18" charset="0"/>
                <a:cs typeface="Times New Roman" panose="02020603050405020304" pitchFamily="18" charset="0"/>
              </a:rPr>
            </a:br>
            <a:br>
              <a:rPr lang="en-GB" b="0" dirty="0">
                <a:solidFill>
                  <a:schemeClr val="dk1"/>
                </a:solidFill>
                <a:latin typeface="Times New Roman" panose="02020603050405020304" pitchFamily="18" charset="0"/>
                <a:cs typeface="Times New Roman" panose="02020603050405020304" pitchFamily="18" charset="0"/>
              </a:rPr>
            </a:br>
            <a:r>
              <a:rPr lang="en-GB" dirty="0">
                <a:latin typeface="Arial Black" panose="020B0A04020102020204" charset="0"/>
                <a:cs typeface="Arial Black" panose="020B0A04020102020204" charset="0"/>
              </a:rPr>
              <a:t>Random Forest</a:t>
            </a:r>
            <a:r>
              <a:rPr lang="en-GB" dirty="0">
                <a:cs typeface="Times New Roman" panose="02020603050405020304" pitchFamily="18" charset="0"/>
              </a:rPr>
              <a:t> :</a:t>
            </a:r>
            <a:br>
              <a:rPr lang="en-GB" dirty="0">
                <a:latin typeface="Times New Roman" panose="02020603050405020304" pitchFamily="18" charset="0"/>
                <a:cs typeface="Times New Roman" panose="02020603050405020304" pitchFamily="18" charset="0"/>
              </a:rPr>
            </a:br>
            <a:br>
              <a:rPr lang="en-GB" dirty="0">
                <a:latin typeface="Times New Roman" panose="02020603050405020304" pitchFamily="18" charset="0"/>
                <a:cs typeface="Times New Roman" panose="02020603050405020304" pitchFamily="18" charset="0"/>
              </a:rPr>
            </a:br>
            <a:r>
              <a:rPr lang="en-GB" sz="1800" b="0" dirty="0">
                <a:latin typeface="Times New Roman" panose="02020603050405020304" pitchFamily="18" charset="0"/>
                <a:cs typeface="Times New Roman" panose="02020603050405020304" pitchFamily="18" charset="0"/>
              </a:rPr>
              <a:t>Random Forest algorithm is an ensemble learning algorithm which uses Bagging. The Random Forest Classifier creates a number of Decision </a:t>
            </a:r>
            <a:r>
              <a:rPr lang="en-GB" sz="1800" b="0" dirty="0" err="1">
                <a:latin typeface="Times New Roman" panose="02020603050405020304" pitchFamily="18" charset="0"/>
                <a:cs typeface="Times New Roman" panose="02020603050405020304" pitchFamily="18" charset="0"/>
              </a:rPr>
              <a:t>Trees.Random</a:t>
            </a:r>
            <a:r>
              <a:rPr lang="en-GB" sz="1800" b="0" dirty="0">
                <a:latin typeface="Times New Roman" panose="02020603050405020304" pitchFamily="18" charset="0"/>
                <a:cs typeface="Times New Roman" panose="02020603050405020304" pitchFamily="18" charset="0"/>
              </a:rPr>
              <a:t> forest is a commonly-used machine learning algorithm trademarked by Leo </a:t>
            </a:r>
            <a:r>
              <a:rPr lang="en-GB" sz="1800" b="0" dirty="0" err="1">
                <a:latin typeface="Times New Roman" panose="02020603050405020304" pitchFamily="18" charset="0"/>
                <a:cs typeface="Times New Roman" panose="02020603050405020304" pitchFamily="18" charset="0"/>
              </a:rPr>
              <a:t>Breiman</a:t>
            </a:r>
            <a:r>
              <a:rPr lang="en-GB" sz="1800" b="0" dirty="0">
                <a:latin typeface="Times New Roman" panose="02020603050405020304" pitchFamily="18" charset="0"/>
                <a:cs typeface="Times New Roman" panose="02020603050405020304" pitchFamily="18" charset="0"/>
              </a:rPr>
              <a:t> and Adele Cutler, which combines the output of multiple decision trees to reach a single result. Its ease of use and flexibility have </a:t>
            </a:r>
            <a:r>
              <a:rPr lang="en-GB" sz="1800" b="0" dirty="0" err="1">
                <a:latin typeface="Times New Roman" panose="02020603050405020304" pitchFamily="18" charset="0"/>
                <a:cs typeface="Times New Roman" panose="02020603050405020304" pitchFamily="18" charset="0"/>
              </a:rPr>
              <a:t>fueled</a:t>
            </a:r>
            <a:r>
              <a:rPr lang="en-GB" sz="1800" b="0" dirty="0">
                <a:latin typeface="Times New Roman" panose="02020603050405020304" pitchFamily="18" charset="0"/>
                <a:cs typeface="Times New Roman" panose="02020603050405020304" pitchFamily="18" charset="0"/>
              </a:rPr>
              <a:t> its adoption, as it handles both classification and regression </a:t>
            </a:r>
            <a:r>
              <a:rPr lang="en-GB" sz="1800" b="0" dirty="0" err="1">
                <a:latin typeface="Times New Roman" panose="02020603050405020304" pitchFamily="18" charset="0"/>
                <a:cs typeface="Times New Roman" panose="02020603050405020304" pitchFamily="18" charset="0"/>
              </a:rPr>
              <a:t>problems.Random</a:t>
            </a:r>
            <a:r>
              <a:rPr lang="en-GB" sz="1800" b="0" dirty="0">
                <a:latin typeface="Times New Roman" panose="02020603050405020304" pitchFamily="18" charset="0"/>
                <a:cs typeface="Times New Roman" panose="02020603050405020304" pitchFamily="18" charset="0"/>
              </a:rPr>
              <a:t> forest algorithms have three main </a:t>
            </a:r>
            <a:r>
              <a:rPr lang="en-GB" sz="1800" b="0" dirty="0" err="1">
                <a:latin typeface="Times New Roman" panose="02020603050405020304" pitchFamily="18" charset="0"/>
                <a:cs typeface="Times New Roman" panose="02020603050405020304" pitchFamily="18" charset="0"/>
              </a:rPr>
              <a:t>hyperparameters</a:t>
            </a:r>
            <a:r>
              <a:rPr lang="en-GB" sz="1800" b="0" dirty="0">
                <a:latin typeface="Times New Roman" panose="02020603050405020304" pitchFamily="18" charset="0"/>
                <a:cs typeface="Times New Roman" panose="02020603050405020304" pitchFamily="18" charset="0"/>
              </a:rPr>
              <a:t>, which need to be set before training. </a:t>
            </a:r>
            <a:r>
              <a:rPr lang="en-GB" sz="1800" b="0" dirty="0" err="1">
                <a:latin typeface="Times New Roman" panose="02020603050405020304" pitchFamily="18" charset="0"/>
                <a:cs typeface="Times New Roman" panose="02020603050405020304" pitchFamily="18" charset="0"/>
              </a:rPr>
              <a:t>hese</a:t>
            </a:r>
            <a:r>
              <a:rPr lang="en-GB" sz="1800" b="0" dirty="0">
                <a:latin typeface="Times New Roman" panose="02020603050405020304" pitchFamily="18" charset="0"/>
                <a:cs typeface="Times New Roman" panose="02020603050405020304" pitchFamily="18" charset="0"/>
              </a:rPr>
              <a:t> include node size, the number of trees, and the number of features sampled. From there, the random forest classifier can be used to solve for regression or classification problems.</a:t>
            </a:r>
            <a:endParaRPr lang="en-US" sz="1800" b="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553085" y="807720"/>
            <a:ext cx="2465705" cy="1739900"/>
          </a:xfrm>
        </p:spPr>
        <p:txBody>
          <a:bodyPr/>
          <a:lstStyle/>
          <a:p>
            <a:r>
              <a:rPr lang="en-US" altLang="zh-CN" sz="3600" dirty="0">
                <a:latin typeface="Arial Black" panose="020B0A04020102020204" charset="0"/>
                <a:cs typeface="Arial Black" panose="020B0A04020102020204" charset="0"/>
              </a:rPr>
              <a:t>Agenda</a:t>
            </a:r>
            <a:endParaRPr lang="en-US" sz="3600" dirty="0">
              <a:latin typeface="Arial Black" panose="020B0A04020102020204" charset="0"/>
              <a:cs typeface="Arial Black" panose="020B0A04020102020204" charset="0"/>
            </a:endParaRPr>
          </a:p>
        </p:txBody>
      </p:sp>
      <p:sp>
        <p:nvSpPr>
          <p:cNvPr id="16" name="Text Placeholder 15"/>
          <p:cNvSpPr>
            <a:spLocks noGrp="1"/>
          </p:cNvSpPr>
          <p:nvPr>
            <p:ph type="body" sz="quarter" idx="28"/>
          </p:nvPr>
        </p:nvSpPr>
        <p:spPr/>
        <p:txBody>
          <a:bodyPr/>
          <a:lstStyle/>
          <a:p>
            <a:r>
              <a:rPr lang="en-US" dirty="0"/>
              <a:t>Introduction</a:t>
            </a:r>
            <a:endParaRPr lang="en-US" dirty="0"/>
          </a:p>
        </p:txBody>
      </p:sp>
      <p:sp>
        <p:nvSpPr>
          <p:cNvPr id="9" name="Text Placeholder 8"/>
          <p:cNvSpPr>
            <a:spLocks noGrp="1"/>
          </p:cNvSpPr>
          <p:nvPr>
            <p:ph type="body" sz="quarter" idx="29"/>
          </p:nvPr>
        </p:nvSpPr>
        <p:spPr/>
        <p:txBody>
          <a:bodyPr/>
          <a:lstStyle/>
          <a:p>
            <a:r>
              <a:rPr lang="en-US" dirty="0"/>
              <a:t>motivation</a:t>
            </a:r>
            <a:endParaRPr lang="en-US" dirty="0"/>
          </a:p>
        </p:txBody>
      </p:sp>
      <p:sp>
        <p:nvSpPr>
          <p:cNvPr id="18" name="Text Placeholder 17"/>
          <p:cNvSpPr>
            <a:spLocks noGrp="1"/>
          </p:cNvSpPr>
          <p:nvPr>
            <p:ph type="body" sz="quarter" idx="30"/>
          </p:nvPr>
        </p:nvSpPr>
        <p:spPr/>
        <p:txBody>
          <a:bodyPr/>
          <a:lstStyle/>
          <a:p>
            <a:r>
              <a:rPr lang="en-US" dirty="0"/>
              <a:t>Abstract</a:t>
            </a:r>
            <a:endParaRPr lang="en-US" dirty="0"/>
          </a:p>
        </p:txBody>
      </p:sp>
      <p:sp>
        <p:nvSpPr>
          <p:cNvPr id="22" name="Text Placeholder 21"/>
          <p:cNvSpPr>
            <a:spLocks noGrp="1"/>
          </p:cNvSpPr>
          <p:nvPr>
            <p:ph type="body" sz="quarter" idx="31"/>
          </p:nvPr>
        </p:nvSpPr>
        <p:spPr/>
        <p:txBody>
          <a:bodyPr/>
          <a:lstStyle/>
          <a:p>
            <a:r>
              <a:rPr lang="en-US" dirty="0"/>
              <a:t>Literature survey</a:t>
            </a:r>
            <a:endParaRPr lang="en-US" dirty="0"/>
          </a:p>
        </p:txBody>
      </p:sp>
      <p:sp>
        <p:nvSpPr>
          <p:cNvPr id="24" name="Text Placeholder 23"/>
          <p:cNvSpPr>
            <a:spLocks noGrp="1"/>
          </p:cNvSpPr>
          <p:nvPr>
            <p:ph type="body" sz="quarter" idx="32"/>
          </p:nvPr>
        </p:nvSpPr>
        <p:spPr/>
        <p:txBody>
          <a:bodyPr/>
          <a:lstStyle/>
          <a:p>
            <a:r>
              <a:rPr lang="en-US" dirty="0"/>
              <a:t>Algorithms used</a:t>
            </a:r>
            <a:endParaRPr lang="en-US" dirty="0"/>
          </a:p>
        </p:txBody>
      </p:sp>
      <p:sp>
        <p:nvSpPr>
          <p:cNvPr id="2" name="TextBox 1"/>
          <p:cNvSpPr txBox="1"/>
          <p:nvPr/>
        </p:nvSpPr>
        <p:spPr>
          <a:xfrm>
            <a:off x="6005615" y="3119718"/>
            <a:ext cx="1095172" cy="646331"/>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Microsoft YaHei" panose="020B0503020204020204" charset="-122"/>
                <a:cs typeface="Posterama" panose="020B0504020200020000" pitchFamily="34" charset="0"/>
              </a:rPr>
              <a:t>Modules</a:t>
            </a:r>
            <a:endParaRPr lang="en-US" sz="1800" dirty="0">
              <a:solidFill>
                <a:prstClr val="white"/>
              </a:solidFill>
              <a:latin typeface="Posterama" panose="020B0504020200020000" pitchFamily="34" charset="0"/>
              <a:ea typeface="Microsoft YaHei" panose="020B0503020204020204" charset="-122"/>
              <a:cs typeface="Posterama" panose="020B0504020200020000" pitchFamily="34" charset="0"/>
            </a:endParaRP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Microsoft YaHei" panose="020B0503020204020204" charset="-122"/>
              <a:cs typeface="Posterama" panose="020B0504020200020000" pitchFamily="34" charset="0"/>
            </a:endParaRPr>
          </a:p>
        </p:txBody>
      </p:sp>
      <p:sp>
        <p:nvSpPr>
          <p:cNvPr id="3" name="TextBox 2"/>
          <p:cNvSpPr txBox="1"/>
          <p:nvPr/>
        </p:nvSpPr>
        <p:spPr>
          <a:xfrm>
            <a:off x="6749802" y="4814047"/>
            <a:ext cx="1399742" cy="646331"/>
          </a:xfrm>
          <a:prstGeom prst="rect">
            <a:avLst/>
          </a:prstGeom>
        </p:spPr>
        <p:txBody>
          <a:bodyPr wrap="non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Microsoft YaHei" panose="020B0503020204020204" charset="-122"/>
                <a:cs typeface="Posterama" panose="020B0504020200020000" pitchFamily="34" charset="0"/>
              </a:rPr>
              <a:t>References</a:t>
            </a:r>
            <a:endParaRPr lang="en-US" sz="1800" dirty="0">
              <a:solidFill>
                <a:prstClr val="white"/>
              </a:solidFill>
              <a:latin typeface="Posterama" panose="020B0504020200020000" pitchFamily="34" charset="0"/>
              <a:ea typeface="Microsoft YaHei" panose="020B0503020204020204" charset="-122"/>
              <a:cs typeface="Posterama" panose="020B0504020200020000" pitchFamily="34" charset="0"/>
            </a:endParaRP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Microsoft YaHei" panose="020B0503020204020204" charset="-122"/>
              <a:cs typeface="Posterama" panose="020B0504020200020000" pitchFamily="34" charset="0"/>
            </a:endParaRPr>
          </a:p>
        </p:txBody>
      </p:sp>
      <p:sp>
        <p:nvSpPr>
          <p:cNvPr id="4" name="TextBox 3"/>
          <p:cNvSpPr txBox="1"/>
          <p:nvPr/>
        </p:nvSpPr>
        <p:spPr>
          <a:xfrm>
            <a:off x="11076049" y="1515035"/>
            <a:ext cx="958917" cy="1200329"/>
          </a:xfrm>
          <a:prstGeom prst="rect">
            <a:avLst/>
          </a:prstGeom>
        </p:spPr>
        <p:txBody>
          <a:bodyPr wrap="non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Microsoft YaHei" panose="020B0503020204020204" charset="-122"/>
                <a:cs typeface="Posterama" panose="020B0504020200020000" pitchFamily="34" charset="0"/>
              </a:rPr>
              <a:t>Results</a:t>
            </a:r>
            <a:endParaRPr lang="en-US" sz="1800" dirty="0">
              <a:solidFill>
                <a:prstClr val="white"/>
              </a:solidFill>
              <a:latin typeface="Posterama" panose="020B0504020200020000" pitchFamily="34" charset="0"/>
              <a:ea typeface="Microsoft YaHei" panose="020B0503020204020204" charset="-122"/>
              <a:cs typeface="Posterama" panose="020B0504020200020000" pitchFamily="34" charset="0"/>
            </a:endParaRPr>
          </a:p>
          <a:p>
            <a:pPr marL="0" indent="0" algn="ctr">
              <a:lnSpc>
                <a:spcPct val="100000"/>
              </a:lnSpc>
              <a:spcBef>
                <a:spcPts val="0"/>
              </a:spcBef>
              <a:buFontTx/>
              <a:buNone/>
            </a:pPr>
            <a:endParaRPr lang="en-US" dirty="0">
              <a:solidFill>
                <a:prstClr val="white"/>
              </a:solidFill>
              <a:latin typeface="Posterama" panose="020B0504020200020000" pitchFamily="34" charset="0"/>
              <a:ea typeface="Microsoft YaHei" panose="020B0503020204020204" charset="-122"/>
              <a:cs typeface="Posterama" panose="020B0504020200020000" pitchFamily="34" charset="0"/>
            </a:endParaRPr>
          </a:p>
          <a:p>
            <a:pPr marL="0" indent="0" algn="ctr">
              <a:lnSpc>
                <a:spcPct val="100000"/>
              </a:lnSpc>
              <a:spcBef>
                <a:spcPts val="0"/>
              </a:spcBef>
              <a:buFontTx/>
              <a:buNone/>
            </a:pPr>
            <a:endParaRPr lang="en-US" sz="1800" dirty="0">
              <a:solidFill>
                <a:prstClr val="white"/>
              </a:solidFill>
              <a:latin typeface="Posterama" panose="020B0504020200020000" pitchFamily="34" charset="0"/>
              <a:ea typeface="Microsoft YaHei" panose="020B0503020204020204" charset="-122"/>
              <a:cs typeface="Posterama" panose="020B0504020200020000" pitchFamily="34" charset="0"/>
            </a:endParaRP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Microsoft YaHei" panose="020B0503020204020204" charset="-122"/>
              <a:cs typeface="Posterama" panose="020B0504020200020000"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829" y="522513"/>
            <a:ext cx="10515600" cy="6060531"/>
          </a:xfrm>
        </p:spPr>
        <p:txBody>
          <a:bodyPr/>
          <a:lstStyle/>
          <a:p>
            <a:pPr lvl="0">
              <a:spcBef>
                <a:spcPts val="0"/>
              </a:spcBef>
            </a:pPr>
            <a:r>
              <a:rPr lang="en-GB" dirty="0">
                <a:latin typeface="Arial Black" panose="020B0A04020102020204" charset="0"/>
                <a:cs typeface="Arial Black" panose="020B0A04020102020204" charset="0"/>
              </a:rPr>
              <a:t>Logistic regression</a:t>
            </a:r>
            <a:r>
              <a:rPr lang="en-GB" dirty="0"/>
              <a:t>:</a:t>
            </a:r>
            <a:br>
              <a:rPr lang="en-GB" dirty="0"/>
            </a:br>
            <a:br>
              <a:rPr lang="en-GB" sz="1800" dirty="0">
                <a:solidFill>
                  <a:srgbClr val="4C1130"/>
                </a:solidFill>
              </a:rPr>
            </a:br>
            <a:r>
              <a:rPr lang="en-GB" sz="1800" b="0" dirty="0">
                <a:latin typeface="Times New Roman" panose="02020603050405020304" pitchFamily="18" charset="0"/>
                <a:cs typeface="Times New Roman" panose="02020603050405020304" pitchFamily="18" charset="0"/>
              </a:rPr>
              <a:t>This type of statistical model (also known as </a:t>
            </a:r>
            <a:r>
              <a:rPr lang="en-GB" sz="1800" b="0" dirty="0" err="1">
                <a:latin typeface="Times New Roman" panose="02020603050405020304" pitchFamily="18" charset="0"/>
                <a:cs typeface="Times New Roman" panose="02020603050405020304" pitchFamily="18" charset="0"/>
              </a:rPr>
              <a:t>logit</a:t>
            </a:r>
            <a:r>
              <a:rPr lang="en-GB" sz="1800" b="0" dirty="0">
                <a:latin typeface="Times New Roman" panose="02020603050405020304" pitchFamily="18" charset="0"/>
                <a:cs typeface="Times New Roman" panose="02020603050405020304" pitchFamily="18" charset="0"/>
              </a:rPr>
              <a:t> model) is often used for classification and predictive analytics. Logistic regression estimates the probability of an event occurring, such as voted or didn’t vote, based on a given dataset of independent variables. Since the outcome is a probability, the dependent variable is bounded between 0 and 1. In logistic regression, a </a:t>
            </a:r>
            <a:r>
              <a:rPr lang="en-GB" sz="1800" b="0" dirty="0" err="1">
                <a:latin typeface="Times New Roman" panose="02020603050405020304" pitchFamily="18" charset="0"/>
                <a:cs typeface="Times New Roman" panose="02020603050405020304" pitchFamily="18" charset="0"/>
              </a:rPr>
              <a:t>logit</a:t>
            </a:r>
            <a:r>
              <a:rPr lang="en-GB" sz="1800" b="0" dirty="0">
                <a:latin typeface="Times New Roman" panose="02020603050405020304" pitchFamily="18" charset="0"/>
                <a:cs typeface="Times New Roman" panose="02020603050405020304" pitchFamily="18" charset="0"/>
              </a:rPr>
              <a:t> transformation is applied on the odds—that is, the probability of success divided by the probability of failure. This is also commonly known as the log odds, or the natural logarithm of odds. </a:t>
            </a:r>
            <a:br>
              <a:rPr lang="en-GB" sz="1800" b="0" dirty="0">
                <a:latin typeface="Times New Roman" panose="02020603050405020304" pitchFamily="18" charset="0"/>
                <a:cs typeface="Times New Roman" panose="02020603050405020304" pitchFamily="18" charset="0"/>
              </a:rPr>
            </a:br>
            <a:br>
              <a:rPr lang="en-GB" sz="1800" b="0" dirty="0">
                <a:latin typeface="Times New Roman" panose="02020603050405020304" pitchFamily="18" charset="0"/>
                <a:cs typeface="Times New Roman" panose="02020603050405020304" pitchFamily="18" charset="0"/>
              </a:rPr>
            </a:br>
            <a:br>
              <a:rPr lang="en-GB" sz="1800" dirty="0">
                <a:latin typeface="Times New Roman" panose="02020603050405020304" pitchFamily="18" charset="0"/>
                <a:cs typeface="Times New Roman" panose="02020603050405020304" pitchFamily="18" charset="0"/>
              </a:rPr>
            </a:br>
            <a:br>
              <a:rPr lang="en-GB" sz="1800" dirty="0">
                <a:solidFill>
                  <a:schemeClr val="dk1"/>
                </a:solidFill>
              </a:rPr>
            </a:br>
            <a:r>
              <a:rPr lang="en-GB" dirty="0">
                <a:latin typeface="Arial Black" panose="020B0A04020102020204" charset="0"/>
                <a:cs typeface="Arial Black" panose="020B0A04020102020204" charset="0"/>
              </a:rPr>
              <a:t>Bayesian regression</a:t>
            </a:r>
            <a:r>
              <a:rPr lang="en-GB" dirty="0">
                <a:cs typeface="Times New Roman" panose="02020603050405020304" pitchFamily="18" charset="0"/>
              </a:rPr>
              <a:t>:</a:t>
            </a:r>
            <a:br>
              <a:rPr lang="en-GB" dirty="0">
                <a:latin typeface="Times New Roman" panose="02020603050405020304" pitchFamily="18" charset="0"/>
                <a:cs typeface="Times New Roman" panose="02020603050405020304" pitchFamily="18" charset="0"/>
              </a:rPr>
            </a:br>
            <a:br>
              <a:rPr lang="en-GB" sz="1800" dirty="0">
                <a:solidFill>
                  <a:srgbClr val="4C1130"/>
                </a:solidFill>
              </a:rPr>
            </a:br>
            <a:r>
              <a:rPr lang="en-GB" sz="1800" b="0" dirty="0">
                <a:latin typeface="Times New Roman" panose="02020603050405020304" pitchFamily="18" charset="0"/>
                <a:cs typeface="Times New Roman" panose="02020603050405020304" pitchFamily="18" charset="0"/>
              </a:rPr>
              <a:t>Bayesian linear regression is a type of conditional </a:t>
            </a:r>
            <a:r>
              <a:rPr lang="en-GB" sz="1800" b="0" dirty="0" err="1">
                <a:latin typeface="Times New Roman" panose="02020603050405020304" pitchFamily="18" charset="0"/>
                <a:cs typeface="Times New Roman" panose="02020603050405020304" pitchFamily="18" charset="0"/>
              </a:rPr>
              <a:t>modeling</a:t>
            </a:r>
            <a:r>
              <a:rPr lang="en-GB" sz="1800" b="0" dirty="0">
                <a:latin typeface="Times New Roman" panose="02020603050405020304" pitchFamily="18" charset="0"/>
                <a:cs typeface="Times New Roman" panose="02020603050405020304" pitchFamily="18" charset="0"/>
              </a:rPr>
              <a:t> in which the mean of one variable is described by a linear combination of other variables, with the goal of obtaining the posterior probability of the regression coefficients (as well as other parameters describing the distribution of the </a:t>
            </a:r>
            <a:r>
              <a:rPr lang="en-GB" sz="1800" b="0" dirty="0" err="1">
                <a:latin typeface="Times New Roman" panose="02020603050405020304" pitchFamily="18" charset="0"/>
                <a:cs typeface="Times New Roman" panose="02020603050405020304" pitchFamily="18" charset="0"/>
              </a:rPr>
              <a:t>regressand</a:t>
            </a:r>
            <a:r>
              <a:rPr lang="en-GB" sz="1800" b="0" dirty="0">
                <a:latin typeface="Times New Roman" panose="02020603050405020304" pitchFamily="18" charset="0"/>
                <a:cs typeface="Times New Roman" panose="02020603050405020304" pitchFamily="18" charset="0"/>
              </a:rPr>
              <a:t>) and ultimately allowing the out-of-sample prediction of the </a:t>
            </a:r>
            <a:r>
              <a:rPr lang="en-GB" sz="1800" b="0" dirty="0" err="1">
                <a:latin typeface="Times New Roman" panose="02020603050405020304" pitchFamily="18" charset="0"/>
                <a:cs typeface="Times New Roman" panose="02020603050405020304" pitchFamily="18" charset="0"/>
              </a:rPr>
              <a:t>regressand</a:t>
            </a:r>
            <a:r>
              <a:rPr lang="en-GB" sz="1800" b="0" dirty="0">
                <a:latin typeface="Times New Roman" panose="02020603050405020304" pitchFamily="18" charset="0"/>
                <a:cs typeface="Times New Roman" panose="02020603050405020304" pitchFamily="18" charset="0"/>
              </a:rPr>
              <a:t> (often labelled y) conditional on observed values of the </a:t>
            </a:r>
            <a:r>
              <a:rPr lang="en-GB" sz="1800" b="0" dirty="0" err="1">
                <a:latin typeface="Times New Roman" panose="02020603050405020304" pitchFamily="18" charset="0"/>
                <a:cs typeface="Times New Roman" panose="02020603050405020304" pitchFamily="18" charset="0"/>
              </a:rPr>
              <a:t>regressors</a:t>
            </a:r>
            <a:r>
              <a:rPr lang="en-GB" sz="1800" b="0" dirty="0">
                <a:latin typeface="Times New Roman" panose="02020603050405020304" pitchFamily="18" charset="0"/>
                <a:cs typeface="Times New Roman" panose="02020603050405020304" pitchFamily="18" charset="0"/>
              </a:rPr>
              <a:t> (usually X). The simplest and most widely used version of this model is the normal linear model, in which y given X is distributed Gaussian. In this model, and under a particular choice of prior probabilities for the parameters—so-called conjugate priors—the posterior can be found analytically. With more arbitrarily chosen priors, the posteriors generally have to be approximated.</a:t>
            </a:r>
            <a:br>
              <a:rPr lang="en-GB" b="0" dirty="0">
                <a:solidFill>
                  <a:schemeClr val="dk1"/>
                </a:solidFill>
              </a:rPr>
            </a:br>
            <a:endParaRPr lang="en-US" b="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829" y="507076"/>
            <a:ext cx="10515600" cy="5710844"/>
          </a:xfrm>
        </p:spPr>
        <p:txBody>
          <a:bodyPr/>
          <a:lstStyle/>
          <a:p>
            <a:pPr marL="0" lvl="0" indent="0"/>
            <a:r>
              <a:rPr lang="en-GB" dirty="0">
                <a:latin typeface="Arial Black" panose="020B0A04020102020204" charset="0"/>
                <a:cs typeface="Arial Black" panose="020B0A04020102020204" charset="0"/>
              </a:rPr>
              <a:t>Gradient boosting</a:t>
            </a:r>
            <a:r>
              <a:rPr lang="en-GB" dirty="0"/>
              <a:t>:</a:t>
            </a:r>
            <a:br>
              <a:rPr lang="en-GB" dirty="0"/>
            </a:br>
            <a:br>
              <a:rPr lang="en-GB" sz="1800" dirty="0">
                <a:solidFill>
                  <a:schemeClr val="dk1"/>
                </a:solidFill>
              </a:rPr>
            </a:br>
            <a:r>
              <a:rPr lang="en-GB" sz="1800" b="0" dirty="0">
                <a:latin typeface="Times New Roman" panose="02020603050405020304" pitchFamily="18" charset="0"/>
                <a:cs typeface="Times New Roman" panose="02020603050405020304" pitchFamily="18" charset="0"/>
              </a:rPr>
              <a:t>The idea of gradient boosting originated in the observation by </a:t>
            </a:r>
            <a:r>
              <a:rPr lang="en-GB" sz="1800" b="0" dirty="0">
                <a:latin typeface="Times New Roman" panose="02020603050405020304" pitchFamily="18" charset="0"/>
                <a:cs typeface="Times New Roman" panose="02020603050405020304" pitchFamily="18" charset="0"/>
                <a:hlinkClick r:id="rId1" tooltip="Leo Breiman"/>
              </a:rPr>
              <a:t>Leo </a:t>
            </a:r>
            <a:r>
              <a:rPr lang="en-GB" sz="1800" b="0" dirty="0" err="1">
                <a:latin typeface="Times New Roman" panose="02020603050405020304" pitchFamily="18" charset="0"/>
                <a:cs typeface="Times New Roman" panose="02020603050405020304" pitchFamily="18" charset="0"/>
                <a:hlinkClick r:id="rId1" tooltip="Leo Breiman"/>
              </a:rPr>
              <a:t>Breiman</a:t>
            </a:r>
            <a:r>
              <a:rPr lang="en-GB" sz="1800" b="0" dirty="0">
                <a:latin typeface="Times New Roman" panose="02020603050405020304" pitchFamily="18" charset="0"/>
                <a:cs typeface="Times New Roman" panose="02020603050405020304" pitchFamily="18" charset="0"/>
              </a:rPr>
              <a:t> that boosting can be interpreted as an optimization algorithm on a suitable cost function. Explicit regression gradient boosting algorithms were subsequently developed, by </a:t>
            </a:r>
            <a:r>
              <a:rPr lang="en-GB" sz="1800" b="0" dirty="0">
                <a:latin typeface="Times New Roman" panose="02020603050405020304" pitchFamily="18" charset="0"/>
                <a:cs typeface="Times New Roman" panose="02020603050405020304" pitchFamily="18" charset="0"/>
                <a:hlinkClick r:id="rId2" tooltip="Jerome H. Friedman"/>
              </a:rPr>
              <a:t>Jerome H. Friedman</a:t>
            </a:r>
            <a:r>
              <a:rPr lang="en-GB" sz="1800" b="0" dirty="0">
                <a:latin typeface="Times New Roman" panose="02020603050405020304" pitchFamily="18" charset="0"/>
                <a:cs typeface="Times New Roman" panose="02020603050405020304" pitchFamily="18" charset="0"/>
              </a:rPr>
              <a:t> simultaneously with the more general functional gradient boosting perspective of </a:t>
            </a:r>
            <a:r>
              <a:rPr lang="en-GB" sz="1800" b="0" dirty="0" err="1">
                <a:latin typeface="Times New Roman" panose="02020603050405020304" pitchFamily="18" charset="0"/>
                <a:cs typeface="Times New Roman" panose="02020603050405020304" pitchFamily="18" charset="0"/>
              </a:rPr>
              <a:t>Llew</a:t>
            </a:r>
            <a:r>
              <a:rPr lang="en-GB" sz="1800" b="0" dirty="0">
                <a:latin typeface="Times New Roman" panose="02020603050405020304" pitchFamily="18" charset="0"/>
                <a:cs typeface="Times New Roman" panose="02020603050405020304" pitchFamily="18" charset="0"/>
              </a:rPr>
              <a:t> Mason, Jonathan Baxter, Peter Bartlett and Marcus </a:t>
            </a:r>
            <a:r>
              <a:rPr lang="en-GB" sz="1800" b="0" dirty="0" err="1">
                <a:latin typeface="Times New Roman" panose="02020603050405020304" pitchFamily="18" charset="0"/>
                <a:cs typeface="Times New Roman" panose="02020603050405020304" pitchFamily="18" charset="0"/>
              </a:rPr>
              <a:t>Frean.The</a:t>
            </a:r>
            <a:r>
              <a:rPr lang="en-GB" sz="1800" b="0" dirty="0">
                <a:latin typeface="Times New Roman" panose="02020603050405020304" pitchFamily="18" charset="0"/>
                <a:cs typeface="Times New Roman" panose="02020603050405020304" pitchFamily="18" charset="0"/>
              </a:rPr>
              <a:t> latter two papers introduced the view of boosting algorithms as iterative </a:t>
            </a:r>
            <a:r>
              <a:rPr lang="en-GB" sz="1800" b="0" i="1" dirty="0">
                <a:latin typeface="Times New Roman" panose="02020603050405020304" pitchFamily="18" charset="0"/>
                <a:cs typeface="Times New Roman" panose="02020603050405020304" pitchFamily="18" charset="0"/>
              </a:rPr>
              <a:t>functional gradient descent</a:t>
            </a:r>
            <a:r>
              <a:rPr lang="en-GB" sz="1800" b="0" dirty="0">
                <a:latin typeface="Times New Roman" panose="02020603050405020304" pitchFamily="18" charset="0"/>
                <a:cs typeface="Times New Roman" panose="02020603050405020304" pitchFamily="18" charset="0"/>
              </a:rPr>
              <a:t> algorithms. That is, algorithms that optimize a cost function over function space by iteratively choosing a function (weak hypothesis) that points in the negative gradient direction. This functional gradient view of boosting has led to the development of boosting algorithms in many areas of machine learning and statistics beyond regression and classification.</a:t>
            </a:r>
            <a:endParaRPr lang="en-US" sz="1800" b="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639024" y="1622510"/>
            <a:ext cx="8413209" cy="4706520"/>
          </a:xfrm>
          <a:prstGeom prst="rect">
            <a:avLst/>
          </a:prstGeom>
        </p:spPr>
      </p:pic>
      <p:sp>
        <p:nvSpPr>
          <p:cNvPr id="2" name="Title 1"/>
          <p:cNvSpPr>
            <a:spLocks noGrp="1"/>
          </p:cNvSpPr>
          <p:nvPr>
            <p:ph type="title"/>
          </p:nvPr>
        </p:nvSpPr>
        <p:spPr/>
        <p:txBody>
          <a:bodyPr/>
          <a:lstStyle/>
          <a:p>
            <a:r>
              <a:rPr lang="en-GB" dirty="0">
                <a:latin typeface="Arial Black" panose="020B0A04020102020204" charset="0"/>
                <a:cs typeface="Arial Black" panose="020B0A04020102020204" charset="0"/>
              </a:rPr>
              <a:t>Error calculation</a:t>
            </a:r>
            <a:r>
              <a:rPr lang="en-GB" dirty="0"/>
              <a:t> :</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1510" y="120015"/>
            <a:ext cx="10889615" cy="895350"/>
          </a:xfrm>
        </p:spPr>
        <p:txBody>
          <a:bodyPr/>
          <a:lstStyle/>
          <a:p>
            <a:r>
              <a:rPr lang="en-US" dirty="0">
                <a:latin typeface="Arial Black" panose="020B0A04020102020204" charset="0"/>
                <a:cs typeface="Arial Black" panose="020B0A04020102020204" charset="0"/>
              </a:rPr>
              <a:t>Datasets before cleanin</a:t>
            </a:r>
            <a:r>
              <a:rPr lang="en-IN" altLang="en-US" dirty="0">
                <a:latin typeface="Arial Black" panose="020B0A04020102020204" charset="0"/>
                <a:cs typeface="Arial Black" panose="020B0A04020102020204" charset="0"/>
              </a:rPr>
              <a:t>g:</a:t>
            </a:r>
            <a:br>
              <a:rPr lang="en-US" dirty="0"/>
            </a:br>
            <a:br>
              <a:rPr lang="en-US" dirty="0"/>
            </a:br>
            <a:br>
              <a:rPr lang="en-US" dirty="0"/>
            </a:br>
            <a:endParaRPr lang="en-IN" dirty="0"/>
          </a:p>
        </p:txBody>
      </p:sp>
      <p:sp>
        <p:nvSpPr>
          <p:cNvPr id="2" name="Text Box 1"/>
          <p:cNvSpPr txBox="1"/>
          <p:nvPr/>
        </p:nvSpPr>
        <p:spPr>
          <a:xfrm>
            <a:off x="8422005" y="436880"/>
            <a:ext cx="914400" cy="914400"/>
          </a:xfrm>
          <a:prstGeom prst="rect">
            <a:avLst/>
          </a:prstGeom>
        </p:spPr>
        <p:txBody>
          <a:bodyPr wrap="none"/>
          <a:lstStyle/>
          <a:p>
            <a:pPr marL="0" indent="0" algn="ctr">
              <a:lnSpc>
                <a:spcPct val="100000"/>
              </a:lnSpc>
              <a:spcBef>
                <a:spcPts val="0"/>
              </a:spcBef>
              <a:buFontTx/>
              <a:buNone/>
            </a:pPr>
            <a:endParaRPr lang="en-US" sz="1800">
              <a:solidFill>
                <a:prstClr val="white"/>
              </a:solidFill>
              <a:latin typeface="Posterama" panose="020B0504020200020000" pitchFamily="34" charset="0"/>
              <a:ea typeface="Microsoft YaHei" panose="020B0503020204020204" charset="-122"/>
              <a:cs typeface="Posterama" panose="020B0504020200020000" pitchFamily="34" charset="0"/>
            </a:endParaRPr>
          </a:p>
        </p:txBody>
      </p:sp>
      <p:pic>
        <p:nvPicPr>
          <p:cNvPr id="5" name="Picture 4"/>
          <p:cNvPicPr>
            <a:picLocks noChangeAspect="1"/>
          </p:cNvPicPr>
          <p:nvPr/>
        </p:nvPicPr>
        <p:blipFill>
          <a:blip r:embed="rId1"/>
          <a:stretch>
            <a:fillRect/>
          </a:stretch>
        </p:blipFill>
        <p:spPr>
          <a:xfrm>
            <a:off x="268940" y="1668145"/>
            <a:ext cx="10775577" cy="475297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815" y="106680"/>
            <a:ext cx="10889615" cy="1067435"/>
          </a:xfrm>
        </p:spPr>
        <p:txBody>
          <a:bodyPr/>
          <a:lstStyle/>
          <a:p>
            <a:r>
              <a:rPr lang="en-US" dirty="0">
                <a:latin typeface="Arial Black" panose="020B0A04020102020204" charset="0"/>
                <a:cs typeface="Arial Black" panose="020B0A04020102020204" charset="0"/>
              </a:rPr>
              <a:t>Dataset after cleaning</a:t>
            </a:r>
            <a:r>
              <a:rPr lang="en-IN" altLang="en-US" dirty="0">
                <a:latin typeface="Arial Black" panose="020B0A04020102020204" charset="0"/>
                <a:cs typeface="Arial Black" panose="020B0A04020102020204" charset="0"/>
              </a:rPr>
              <a:t>:</a:t>
            </a:r>
            <a:endParaRPr lang="en-IN" altLang="en-US" dirty="0">
              <a:latin typeface="Arial Black" panose="020B0A04020102020204" charset="0"/>
              <a:cs typeface="Arial Black" panose="020B0A04020102020204" charset="0"/>
            </a:endParaRPr>
          </a:p>
        </p:txBody>
      </p:sp>
      <p:pic>
        <p:nvPicPr>
          <p:cNvPr id="5" name="Picture 4"/>
          <p:cNvPicPr>
            <a:picLocks noChangeAspect="1"/>
          </p:cNvPicPr>
          <p:nvPr/>
        </p:nvPicPr>
        <p:blipFill>
          <a:blip r:embed="rId1"/>
          <a:stretch>
            <a:fillRect/>
          </a:stretch>
        </p:blipFill>
        <p:spPr>
          <a:xfrm>
            <a:off x="139700" y="918210"/>
            <a:ext cx="11896725" cy="57080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660" y="146685"/>
            <a:ext cx="10889615" cy="865505"/>
          </a:xfrm>
        </p:spPr>
        <p:txBody>
          <a:bodyPr/>
          <a:lstStyle/>
          <a:p>
            <a:r>
              <a:rPr lang="en-US" dirty="0">
                <a:latin typeface="Arial Black" panose="020B0A04020102020204" charset="0"/>
                <a:cs typeface="Arial Black" panose="020B0A04020102020204" charset="0"/>
              </a:rPr>
              <a:t>Dataset after cleaning</a:t>
            </a:r>
            <a:r>
              <a:rPr lang="en-IN" altLang="en-US" dirty="0">
                <a:latin typeface="Arial Black" panose="020B0A04020102020204" charset="0"/>
                <a:cs typeface="Arial Black" panose="020B0A04020102020204" charset="0"/>
              </a:rPr>
              <a:t>:</a:t>
            </a:r>
            <a:endParaRPr lang="en-IN" altLang="en-US" dirty="0">
              <a:latin typeface="Arial Black" panose="020B0A04020102020204" charset="0"/>
              <a:cs typeface="Arial Black" panose="020B0A04020102020204" charset="0"/>
            </a:endParaRPr>
          </a:p>
        </p:txBody>
      </p:sp>
      <p:pic>
        <p:nvPicPr>
          <p:cNvPr id="3" name="Picture 2"/>
          <p:cNvPicPr>
            <a:picLocks noChangeAspect="1"/>
          </p:cNvPicPr>
          <p:nvPr/>
        </p:nvPicPr>
        <p:blipFill>
          <a:blip r:embed="rId1"/>
          <a:stretch>
            <a:fillRect/>
          </a:stretch>
        </p:blipFill>
        <p:spPr>
          <a:xfrm>
            <a:off x="186055" y="1011555"/>
            <a:ext cx="11858625" cy="55676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519" y="123368"/>
            <a:ext cx="10889796" cy="1418998"/>
          </a:xfrm>
        </p:spPr>
        <p:txBody>
          <a:bodyPr/>
          <a:lstStyle/>
          <a:p>
            <a:r>
              <a:rPr lang="en-US" dirty="0">
                <a:latin typeface="Arial Black" panose="020B0A04020102020204" charset="0"/>
                <a:cs typeface="Arial Black" panose="020B0A04020102020204" charset="0"/>
              </a:rPr>
              <a:t>Training and testing</a:t>
            </a:r>
            <a:r>
              <a:rPr lang="en-IN" altLang="en-US" dirty="0">
                <a:latin typeface="Arial Black" panose="020B0A04020102020204" charset="0"/>
                <a:cs typeface="Arial Black" panose="020B0A04020102020204" charset="0"/>
              </a:rPr>
              <a:t>:</a:t>
            </a:r>
            <a:endParaRPr lang="en-IN" altLang="en-US" dirty="0">
              <a:latin typeface="Arial Black" panose="020B0A04020102020204" charset="0"/>
              <a:cs typeface="Arial Black" panose="020B0A04020102020204" charset="0"/>
            </a:endParaRPr>
          </a:p>
        </p:txBody>
      </p:sp>
      <p:pic>
        <p:nvPicPr>
          <p:cNvPr id="4" name="Picture 3"/>
          <p:cNvPicPr>
            <a:picLocks noChangeAspect="1"/>
          </p:cNvPicPr>
          <p:nvPr/>
        </p:nvPicPr>
        <p:blipFill>
          <a:blip r:embed="rId1"/>
          <a:stretch>
            <a:fillRect/>
          </a:stretch>
        </p:blipFill>
        <p:spPr>
          <a:xfrm>
            <a:off x="184150" y="1039495"/>
            <a:ext cx="11894820" cy="5585460"/>
          </a:xfrm>
          <a:prstGeom prst="rect">
            <a:avLst/>
          </a:prstGeom>
        </p:spPr>
      </p:pic>
      <p:sp>
        <p:nvSpPr>
          <p:cNvPr id="3" name="Text Box 2"/>
          <p:cNvSpPr txBox="1"/>
          <p:nvPr/>
        </p:nvSpPr>
        <p:spPr>
          <a:xfrm>
            <a:off x="6558915" y="936625"/>
            <a:ext cx="914400" cy="914400"/>
          </a:xfrm>
          <a:prstGeom prst="rect">
            <a:avLst/>
          </a:prstGeom>
        </p:spPr>
        <p:txBody>
          <a:bodyPr wrap="none"/>
          <a:lstStyle/>
          <a:p>
            <a:pPr marL="0" indent="0" algn="ctr">
              <a:lnSpc>
                <a:spcPct val="100000"/>
              </a:lnSpc>
              <a:spcBef>
                <a:spcPts val="0"/>
              </a:spcBef>
              <a:buFontTx/>
              <a:buNone/>
            </a:pPr>
            <a:endParaRPr lang="en-US" sz="1800">
              <a:solidFill>
                <a:prstClr val="white"/>
              </a:solidFill>
              <a:latin typeface="Posterama" panose="020B0504020200020000" pitchFamily="34" charset="0"/>
              <a:ea typeface="Microsoft YaHei" panose="020B0503020204020204" charset="-122"/>
              <a:cs typeface="Posterama" panose="020B0504020200020000"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660" y="0"/>
            <a:ext cx="10889615" cy="2140585"/>
          </a:xfrm>
        </p:spPr>
        <p:txBody>
          <a:bodyPr/>
          <a:lstStyle/>
          <a:p>
            <a:r>
              <a:rPr lang="en-US" dirty="0">
                <a:latin typeface="Arial Black" panose="020B0A04020102020204" charset="0"/>
                <a:cs typeface="Arial Black" panose="020B0A04020102020204" charset="0"/>
              </a:rPr>
              <a:t>error calc</a:t>
            </a:r>
            <a:r>
              <a:rPr lang="en-IN" altLang="en-US" dirty="0">
                <a:latin typeface="Arial Black" panose="020B0A04020102020204" charset="0"/>
                <a:cs typeface="Arial Black" panose="020B0A04020102020204" charset="0"/>
              </a:rPr>
              <a:t>ulation for </a:t>
            </a:r>
            <a:r>
              <a:rPr lang="en-US" dirty="0">
                <a:latin typeface="Arial Black" panose="020B0A04020102020204" charset="0"/>
                <a:cs typeface="Arial Black" panose="020B0A04020102020204" charset="0"/>
              </a:rPr>
              <a:t>random for</a:t>
            </a:r>
            <a:r>
              <a:rPr lang="en-IN" altLang="en-US" dirty="0">
                <a:latin typeface="Arial Black" panose="020B0A04020102020204" charset="0"/>
                <a:cs typeface="Arial Black" panose="020B0A04020102020204" charset="0"/>
              </a:rPr>
              <a:t>est:</a:t>
            </a:r>
            <a:endParaRPr lang="en-IN" altLang="en-US" dirty="0">
              <a:latin typeface="Arial Black" panose="020B0A04020102020204" charset="0"/>
              <a:cs typeface="Arial Black" panose="020B0A04020102020204" charset="0"/>
            </a:endParaRPr>
          </a:p>
        </p:txBody>
      </p:sp>
      <p:pic>
        <p:nvPicPr>
          <p:cNvPr id="3" name="Picture 2"/>
          <p:cNvPicPr>
            <a:picLocks noChangeAspect="1"/>
          </p:cNvPicPr>
          <p:nvPr/>
        </p:nvPicPr>
        <p:blipFill>
          <a:blip r:embed="rId1"/>
          <a:stretch>
            <a:fillRect/>
          </a:stretch>
        </p:blipFill>
        <p:spPr>
          <a:xfrm>
            <a:off x="581025" y="1220470"/>
            <a:ext cx="11525250" cy="54698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660" y="81915"/>
            <a:ext cx="10889615" cy="2058670"/>
          </a:xfrm>
        </p:spPr>
        <p:txBody>
          <a:bodyPr/>
          <a:lstStyle/>
          <a:p>
            <a:r>
              <a:rPr lang="en-US" dirty="0">
                <a:latin typeface="Arial Black" panose="020B0A04020102020204" charset="0"/>
                <a:cs typeface="Arial Black" panose="020B0A04020102020204" charset="0"/>
              </a:rPr>
              <a:t>error calc</a:t>
            </a:r>
            <a:r>
              <a:rPr lang="en-IN" altLang="en-US" dirty="0">
                <a:latin typeface="Arial Black" panose="020B0A04020102020204" charset="0"/>
                <a:cs typeface="Arial Black" panose="020B0A04020102020204" charset="0"/>
              </a:rPr>
              <a:t>ulation for Gradient Boosting:</a:t>
            </a:r>
            <a:br>
              <a:rPr lang="en-IN" altLang="en-US" dirty="0">
                <a:latin typeface="Arial Black" panose="020B0A04020102020204" charset="0"/>
                <a:cs typeface="Arial Black" panose="020B0A04020102020204" charset="0"/>
              </a:rPr>
            </a:br>
            <a:endParaRPr lang="en-IN" dirty="0">
              <a:latin typeface="Arial Black" panose="020B0A04020102020204" charset="0"/>
              <a:cs typeface="Arial Black" panose="020B0A04020102020204" charset="0"/>
            </a:endParaRPr>
          </a:p>
        </p:txBody>
      </p:sp>
      <p:pic>
        <p:nvPicPr>
          <p:cNvPr id="4" name="Picture 3"/>
          <p:cNvPicPr>
            <a:picLocks noChangeAspect="1"/>
          </p:cNvPicPr>
          <p:nvPr/>
        </p:nvPicPr>
        <p:blipFill>
          <a:blip r:embed="rId1"/>
          <a:stretch>
            <a:fillRect/>
          </a:stretch>
        </p:blipFill>
        <p:spPr>
          <a:xfrm>
            <a:off x="177165" y="1337945"/>
            <a:ext cx="11838305" cy="53803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660" y="285115"/>
            <a:ext cx="10889615" cy="1855470"/>
          </a:xfrm>
        </p:spPr>
        <p:txBody>
          <a:bodyPr/>
          <a:lstStyle/>
          <a:p>
            <a:r>
              <a:rPr lang="en-US" dirty="0">
                <a:latin typeface="Arial Black" panose="020B0A04020102020204" charset="0"/>
                <a:cs typeface="Arial Black" panose="020B0A04020102020204" charset="0"/>
              </a:rPr>
              <a:t>prediction</a:t>
            </a:r>
            <a:endParaRPr lang="en-IN" dirty="0">
              <a:latin typeface="Arial Black" panose="020B0A04020102020204" charset="0"/>
              <a:cs typeface="Arial Black" panose="020B0A04020102020204" charset="0"/>
            </a:endParaRPr>
          </a:p>
        </p:txBody>
      </p:sp>
      <p:pic>
        <p:nvPicPr>
          <p:cNvPr id="3" name="Picture 2"/>
          <p:cNvPicPr>
            <a:picLocks noChangeAspect="1"/>
          </p:cNvPicPr>
          <p:nvPr/>
        </p:nvPicPr>
        <p:blipFill>
          <a:blip r:embed="rId1"/>
          <a:stretch>
            <a:fillRect/>
          </a:stretch>
        </p:blipFill>
        <p:spPr>
          <a:xfrm>
            <a:off x="297180" y="1043305"/>
            <a:ext cx="11379200" cy="56407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6821" y="241198"/>
            <a:ext cx="5117162" cy="1325563"/>
          </a:xfrm>
        </p:spPr>
        <p:txBody>
          <a:bodyPr/>
          <a:lstStyle/>
          <a:p>
            <a:r>
              <a:rPr lang="en-US" altLang="zh-CN" dirty="0">
                <a:latin typeface="Arial Black" panose="020B0A04020102020204" charset="0"/>
                <a:cs typeface="Arial Black" panose="020B0A04020102020204" charset="0"/>
              </a:rPr>
              <a:t>Introduction</a:t>
            </a:r>
            <a:endParaRPr lang="en-US" altLang="zh-CN" dirty="0">
              <a:latin typeface="Arial Black" panose="020B0A04020102020204" charset="0"/>
              <a:cs typeface="Arial Black" panose="020B0A04020102020204" charset="0"/>
            </a:endParaRPr>
          </a:p>
        </p:txBody>
      </p:sp>
      <p:sp>
        <p:nvSpPr>
          <p:cNvPr id="20" name="Text Placeholder 19"/>
          <p:cNvSpPr>
            <a:spLocks noGrp="1"/>
          </p:cNvSpPr>
          <p:nvPr>
            <p:ph type="body" sz="quarter" idx="28"/>
          </p:nvPr>
        </p:nvSpPr>
        <p:spPr>
          <a:xfrm>
            <a:off x="355600" y="1252220"/>
            <a:ext cx="6272530" cy="5201920"/>
          </a:xfrm>
        </p:spPr>
        <p:txBody>
          <a:bodyPr/>
          <a:lstStyle/>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causes of flight delays have been the focus of extensive study in recent years. Flight delays have risen as a result of the rising popularity of air travel. </a:t>
            </a:r>
            <a:endParaRPr lang="en-US" sz="18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There were over 860,00 arrival delays in 2016, according to BTS, and the FAA estimates that the sector loses over $3 billion annually due to airline delays. </a:t>
            </a:r>
            <a:endParaRPr lang="en-US" sz="18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Commercial scheduled flights are often late due to factors such as increased air traffic, an ever-increasing number of passengers, faulty equipment, bad weather, and a delay in the arrival of the plane that will be used for the next trip. </a:t>
            </a:r>
            <a:endParaRPr lang="en-US" sz="18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For domestic flights in the United States, the Federal Aviation Administration considers any time difference of more than 15 minutes between the planned and actual arrival times to be a delay. </a:t>
            </a:r>
            <a:endParaRPr lang="en-US" sz="18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study and forecasting of aircraft delays are being explored to lessen costly disruptions as the issue grows in importance in the United States.</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p>
          <a:p>
            <a:endParaRPr lang="en-US" sz="1800" dirty="0"/>
          </a:p>
        </p:txBody>
      </p:sp>
      <p:pic>
        <p:nvPicPr>
          <p:cNvPr id="11" name="Picture Placeholder 10"/>
          <p:cNvPicPr>
            <a:picLocks noGrp="1" noChangeAspect="1"/>
          </p:cNvPicPr>
          <p:nvPr>
            <p:ph type="pic" sz="quarter" idx="51"/>
          </p:nvPr>
        </p:nvPicPr>
        <p:blipFill>
          <a:blip r:embed="rId1"/>
          <a:srcRect l="23679" r="23679"/>
          <a:stretch>
            <a:fillRect/>
          </a:stretch>
        </p:blipFill>
        <p:spPr>
          <a:xfrm>
            <a:off x="7074838" y="663388"/>
            <a:ext cx="5117162" cy="5450541"/>
          </a:xfr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660" y="285115"/>
            <a:ext cx="10889615" cy="1855470"/>
          </a:xfrm>
        </p:spPr>
        <p:txBody>
          <a:bodyPr/>
          <a:lstStyle/>
          <a:p>
            <a:r>
              <a:rPr lang="en-US" dirty="0">
                <a:latin typeface="Arial Black" panose="020B0A04020102020204" charset="0"/>
                <a:cs typeface="Arial Black" panose="020B0A04020102020204" charset="0"/>
              </a:rPr>
              <a:t>website</a:t>
            </a:r>
            <a:r>
              <a:rPr lang="en-IN" altLang="en-US" dirty="0">
                <a:latin typeface="Arial Black" panose="020B0A04020102020204" charset="0"/>
                <a:cs typeface="Arial Black" panose="020B0A04020102020204" charset="0"/>
              </a:rPr>
              <a:t>:</a:t>
            </a:r>
            <a:endParaRPr lang="en-IN" altLang="en-US" dirty="0">
              <a:latin typeface="Arial Black" panose="020B0A04020102020204" charset="0"/>
              <a:cs typeface="Arial Black" panose="020B0A04020102020204" charset="0"/>
            </a:endParaRPr>
          </a:p>
        </p:txBody>
      </p:sp>
      <p:pic>
        <p:nvPicPr>
          <p:cNvPr id="5" name="Picture 4"/>
          <p:cNvPicPr>
            <a:picLocks noChangeAspect="1"/>
          </p:cNvPicPr>
          <p:nvPr/>
        </p:nvPicPr>
        <p:blipFill>
          <a:blip r:embed="rId1"/>
          <a:stretch>
            <a:fillRect/>
          </a:stretch>
        </p:blipFill>
        <p:spPr>
          <a:xfrm>
            <a:off x="483870" y="1060450"/>
            <a:ext cx="11339195" cy="556450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430306"/>
            <a:ext cx="12192000" cy="540571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2834640" y="1417955"/>
            <a:ext cx="5387975" cy="914400"/>
          </a:xfrm>
          <a:prstGeom prst="rect">
            <a:avLst/>
          </a:prstGeom>
        </p:spPr>
        <p:txBody>
          <a:bodyPr wrap="none"/>
          <a:lstStyle/>
          <a:p>
            <a:pPr marL="0" indent="0" algn="ctr">
              <a:lnSpc>
                <a:spcPct val="100000"/>
              </a:lnSpc>
              <a:spcBef>
                <a:spcPts val="0"/>
              </a:spcBef>
              <a:buFontTx/>
              <a:buNone/>
            </a:pPr>
            <a:endParaRPr lang="en-IN" altLang="en-US" sz="5400">
              <a:solidFill>
                <a:prstClr val="white"/>
              </a:solidFill>
              <a:latin typeface="Arial Black" panose="020B0A04020102020204" charset="0"/>
              <a:ea typeface="Microsoft YaHei" panose="020B0503020204020204" charset="-122"/>
              <a:cs typeface="Arial Black" panose="020B0A04020102020204" charset="0"/>
            </a:endParaRPr>
          </a:p>
        </p:txBody>
      </p:sp>
      <p:sp>
        <p:nvSpPr>
          <p:cNvPr id="6" name="Text Box 5"/>
          <p:cNvSpPr txBox="1"/>
          <p:nvPr/>
        </p:nvSpPr>
        <p:spPr>
          <a:xfrm>
            <a:off x="111125" y="2550160"/>
            <a:ext cx="11970385" cy="922020"/>
          </a:xfrm>
          <a:prstGeom prst="rect">
            <a:avLst/>
          </a:prstGeom>
          <a:noFill/>
        </p:spPr>
        <p:txBody>
          <a:bodyPr wrap="square" rtlCol="0">
            <a:spAutoFit/>
          </a:bodyPr>
          <a:lstStyle/>
          <a:p>
            <a:pPr marL="0" indent="0" algn="ctr">
              <a:lnSpc>
                <a:spcPct val="100000"/>
              </a:lnSpc>
              <a:spcBef>
                <a:spcPts val="0"/>
              </a:spcBef>
              <a:buFontTx/>
              <a:buNone/>
            </a:pPr>
            <a:r>
              <a:rPr lang="en-IN" altLang="en-US" sz="5400">
                <a:solidFill>
                  <a:prstClr val="white"/>
                </a:solidFill>
                <a:latin typeface="Arial Black" panose="020B0A04020102020204" charset="0"/>
                <a:ea typeface="Microsoft YaHei" panose="020B0503020204020204" charset="-122"/>
                <a:cs typeface="Arial Black" panose="020B0A04020102020204" charset="0"/>
                <a:sym typeface="+mn-ea"/>
              </a:rPr>
              <a:t>THANK YOU</a:t>
            </a:r>
            <a:endParaRPr lang="en-IN" altLang="en-US" sz="5400">
              <a:solidFill>
                <a:prstClr val="white"/>
              </a:solidFill>
              <a:latin typeface="Arial Black" panose="020B0A04020102020204" charset="0"/>
              <a:ea typeface="Microsoft YaHei" panose="020B0503020204020204" charset="-122"/>
              <a:cs typeface="Arial Black" panose="020B0A04020102020204" charset="0"/>
            </a:endParaRPr>
          </a:p>
        </p:txBody>
      </p:sp>
      <p:sp>
        <p:nvSpPr>
          <p:cNvPr id="7" name="Text Box 6"/>
          <p:cNvSpPr txBox="1"/>
          <p:nvPr/>
        </p:nvSpPr>
        <p:spPr>
          <a:xfrm>
            <a:off x="1121410" y="4996815"/>
            <a:ext cx="2865120" cy="914400"/>
          </a:xfrm>
          <a:prstGeom prst="rect">
            <a:avLst/>
          </a:prstGeom>
        </p:spPr>
        <p:txBody>
          <a:bodyPr wrap="none"/>
          <a:lstStyle/>
          <a:p>
            <a:pPr marL="0" indent="0" algn="ctr">
              <a:lnSpc>
                <a:spcPct val="100000"/>
              </a:lnSpc>
              <a:spcBef>
                <a:spcPts val="0"/>
              </a:spcBef>
              <a:buFontTx/>
              <a:buNone/>
            </a:pPr>
            <a:r>
              <a:rPr lang="en-IN" altLang="en-US" sz="2400" b="1">
                <a:solidFill>
                  <a:prstClr val="white"/>
                </a:solidFill>
                <a:latin typeface="Times New Roman" panose="02020603050405020304" pitchFamily="18" charset="0"/>
                <a:ea typeface="Microsoft YaHei" panose="020B0503020204020204" charset="-122"/>
                <a:cs typeface="Times New Roman" panose="02020603050405020304" pitchFamily="18" charset="0"/>
              </a:rPr>
              <a:t>GUIDE</a:t>
            </a:r>
            <a:r>
              <a:rPr lang="en-IN" altLang="en-US" sz="2400" b="1">
                <a:solidFill>
                  <a:prstClr val="white"/>
                </a:solidFill>
                <a:latin typeface="Posterama" panose="020B0504020200020000" pitchFamily="34" charset="0"/>
                <a:ea typeface="Microsoft YaHei" panose="020B0503020204020204" charset="-122"/>
                <a:cs typeface="Posterama" panose="020B0504020200020000" pitchFamily="34" charset="0"/>
              </a:rPr>
              <a:t>:</a:t>
            </a:r>
            <a:endParaRPr lang="en-IN" altLang="en-US" sz="1800">
              <a:solidFill>
                <a:prstClr val="white"/>
              </a:solidFill>
              <a:latin typeface="Posterama" panose="020B0504020200020000" pitchFamily="34" charset="0"/>
              <a:ea typeface="Microsoft YaHei" panose="020B0503020204020204" charset="-122"/>
              <a:cs typeface="Posterama" panose="020B0504020200020000" pitchFamily="34" charset="0"/>
            </a:endParaRPr>
          </a:p>
          <a:p>
            <a:pPr marL="0" indent="0" algn="ctr">
              <a:lnSpc>
                <a:spcPct val="100000"/>
              </a:lnSpc>
              <a:spcBef>
                <a:spcPts val="0"/>
              </a:spcBef>
              <a:buFontTx/>
              <a:buNone/>
            </a:pPr>
            <a:r>
              <a:rPr lang="en-IN" altLang="en-US" sz="1800">
                <a:solidFill>
                  <a:prstClr val="white"/>
                </a:solidFill>
                <a:latin typeface="Arial Black" panose="020B0A04020102020204" charset="0"/>
                <a:ea typeface="Microsoft YaHei" panose="020B0503020204020204" charset="-122"/>
                <a:cs typeface="Arial Black" panose="020B0A04020102020204" charset="0"/>
              </a:rPr>
              <a:t>JAGANNATHA REDDY SIR</a:t>
            </a:r>
            <a:endParaRPr lang="en-IN" altLang="en-US" sz="1800">
              <a:solidFill>
                <a:prstClr val="white"/>
              </a:solidFill>
              <a:latin typeface="Arial Black" panose="020B0A04020102020204" charset="0"/>
              <a:ea typeface="Microsoft YaHei" panose="020B0503020204020204" charset="-122"/>
              <a:cs typeface="Arial Black" panose="020B0A04020102020204" charset="0"/>
            </a:endParaRPr>
          </a:p>
        </p:txBody>
      </p:sp>
      <p:sp>
        <p:nvSpPr>
          <p:cNvPr id="8" name="Text Box 7"/>
          <p:cNvSpPr txBox="1"/>
          <p:nvPr/>
        </p:nvSpPr>
        <p:spPr>
          <a:xfrm>
            <a:off x="8149590" y="4404995"/>
            <a:ext cx="3792220" cy="1624965"/>
          </a:xfrm>
          <a:prstGeom prst="rect">
            <a:avLst/>
          </a:prstGeom>
        </p:spPr>
        <p:txBody>
          <a:bodyPr wrap="none"/>
          <a:lstStyle/>
          <a:p>
            <a:pPr marL="0" indent="0" algn="ctr">
              <a:lnSpc>
                <a:spcPct val="100000"/>
              </a:lnSpc>
              <a:spcBef>
                <a:spcPts val="0"/>
              </a:spcBef>
              <a:buFontTx/>
              <a:buNone/>
            </a:pPr>
            <a:r>
              <a:rPr lang="en-IN" altLang="en-US" sz="1800" b="1">
                <a:solidFill>
                  <a:prstClr val="white"/>
                </a:solidFill>
                <a:latin typeface="Times New Roman" panose="02020603050405020304" pitchFamily="18" charset="0"/>
                <a:ea typeface="Microsoft YaHei" panose="020B0503020204020204" charset="-122"/>
                <a:cs typeface="Times New Roman" panose="02020603050405020304" pitchFamily="18" charset="0"/>
              </a:rPr>
              <a:t>TEAM MEMBERS</a:t>
            </a:r>
            <a:r>
              <a:rPr lang="en-US" sz="1800">
                <a:solidFill>
                  <a:prstClr val="white"/>
                </a:solidFill>
                <a:latin typeface="Posterama" panose="020B0504020200020000" pitchFamily="34" charset="0"/>
                <a:ea typeface="Microsoft YaHei" panose="020B0503020204020204" charset="-122"/>
                <a:cs typeface="Posterama" panose="020B0504020200020000" pitchFamily="34" charset="0"/>
              </a:rPr>
              <a:t>:</a:t>
            </a:r>
            <a:endParaRPr lang="en-US" sz="1800">
              <a:solidFill>
                <a:prstClr val="white"/>
              </a:solidFill>
              <a:latin typeface="Posterama" panose="020B0504020200020000" pitchFamily="34" charset="0"/>
              <a:ea typeface="Microsoft YaHei" panose="020B0503020204020204" charset="-122"/>
              <a:cs typeface="Posterama" panose="020B0504020200020000" pitchFamily="34" charset="0"/>
            </a:endParaRPr>
          </a:p>
          <a:p>
            <a:pPr marL="0" indent="0" algn="ctr">
              <a:lnSpc>
                <a:spcPct val="100000"/>
              </a:lnSpc>
              <a:spcBef>
                <a:spcPts val="0"/>
              </a:spcBef>
              <a:buFontTx/>
              <a:buNone/>
            </a:pPr>
            <a:endParaRPr lang="en-US" sz="1800">
              <a:solidFill>
                <a:prstClr val="white"/>
              </a:solidFill>
              <a:latin typeface="Posterama" panose="020B0504020200020000" pitchFamily="34" charset="0"/>
              <a:ea typeface="Microsoft YaHei" panose="020B0503020204020204" charset="-122"/>
              <a:cs typeface="Posterama" panose="020B0504020200020000" pitchFamily="34" charset="0"/>
            </a:endParaRPr>
          </a:p>
          <a:p>
            <a:pPr marL="0" indent="0" algn="ctr">
              <a:lnSpc>
                <a:spcPct val="100000"/>
              </a:lnSpc>
              <a:spcBef>
                <a:spcPts val="0"/>
              </a:spcBef>
              <a:buFontTx/>
              <a:buNone/>
            </a:pPr>
            <a:r>
              <a:rPr lang="en-US" sz="1800">
                <a:solidFill>
                  <a:prstClr val="white"/>
                </a:solidFill>
                <a:latin typeface="Arial Black" panose="020B0A04020102020204" charset="0"/>
                <a:ea typeface="Microsoft YaHei" panose="020B0503020204020204" charset="-122"/>
                <a:cs typeface="Arial Black" panose="020B0A04020102020204" charset="0"/>
              </a:rPr>
              <a:t>321910302013-M.DHAMU</a:t>
            </a:r>
            <a:endParaRPr lang="en-US" sz="1800">
              <a:solidFill>
                <a:prstClr val="white"/>
              </a:solidFill>
              <a:latin typeface="Arial Black" panose="020B0A04020102020204" charset="0"/>
              <a:ea typeface="Microsoft YaHei" panose="020B0503020204020204" charset="-122"/>
              <a:cs typeface="Arial Black" panose="020B0A04020102020204" charset="0"/>
            </a:endParaRPr>
          </a:p>
          <a:p>
            <a:pPr marL="0" indent="0" algn="ctr">
              <a:lnSpc>
                <a:spcPct val="100000"/>
              </a:lnSpc>
              <a:spcBef>
                <a:spcPts val="0"/>
              </a:spcBef>
              <a:buFontTx/>
              <a:buNone/>
            </a:pPr>
            <a:r>
              <a:rPr lang="en-US" sz="1800">
                <a:solidFill>
                  <a:prstClr val="white"/>
                </a:solidFill>
                <a:latin typeface="Arial Black" panose="020B0A04020102020204" charset="0"/>
                <a:ea typeface="Microsoft YaHei" panose="020B0503020204020204" charset="-122"/>
                <a:cs typeface="Arial Black" panose="020B0A04020102020204" charset="0"/>
              </a:rPr>
              <a:t>321910302014-N.SRAVIKA </a:t>
            </a:r>
            <a:endParaRPr lang="en-US" sz="1800">
              <a:solidFill>
                <a:prstClr val="white"/>
              </a:solidFill>
              <a:latin typeface="Arial Black" panose="020B0A04020102020204" charset="0"/>
              <a:ea typeface="Microsoft YaHei" panose="020B0503020204020204" charset="-122"/>
              <a:cs typeface="Arial Black" panose="020B0A04020102020204" charset="0"/>
            </a:endParaRPr>
          </a:p>
          <a:p>
            <a:pPr marL="0" indent="0" algn="ctr">
              <a:lnSpc>
                <a:spcPct val="100000"/>
              </a:lnSpc>
              <a:spcBef>
                <a:spcPts val="0"/>
              </a:spcBef>
              <a:buFontTx/>
              <a:buNone/>
            </a:pPr>
            <a:r>
              <a:rPr lang="en-US" sz="1800">
                <a:solidFill>
                  <a:prstClr val="white"/>
                </a:solidFill>
                <a:latin typeface="Arial Black" panose="020B0A04020102020204" charset="0"/>
                <a:ea typeface="Microsoft YaHei" panose="020B0503020204020204" charset="-122"/>
                <a:cs typeface="Arial Black" panose="020B0A04020102020204" charset="0"/>
              </a:rPr>
              <a:t>321910302022-K.SRAVANI </a:t>
            </a:r>
            <a:endParaRPr lang="en-US" sz="1800">
              <a:solidFill>
                <a:prstClr val="white"/>
              </a:solidFill>
              <a:latin typeface="Arial Black" panose="020B0A04020102020204" charset="0"/>
              <a:ea typeface="Microsoft YaHei" panose="020B0503020204020204" charset="-122"/>
              <a:cs typeface="Arial Black" panose="020B0A04020102020204" charset="0"/>
            </a:endParaRPr>
          </a:p>
          <a:p>
            <a:pPr marL="0" indent="0" algn="ctr">
              <a:lnSpc>
                <a:spcPct val="100000"/>
              </a:lnSpc>
              <a:spcBef>
                <a:spcPts val="0"/>
              </a:spcBef>
              <a:buFontTx/>
              <a:buNone/>
            </a:pPr>
            <a:r>
              <a:rPr lang="en-US" sz="1800">
                <a:solidFill>
                  <a:prstClr val="white"/>
                </a:solidFill>
                <a:latin typeface="Arial Black" panose="020B0A04020102020204" charset="0"/>
                <a:ea typeface="Microsoft YaHei" panose="020B0503020204020204" charset="-122"/>
                <a:cs typeface="Arial Black" panose="020B0A04020102020204" charset="0"/>
              </a:rPr>
              <a:t>321910302034-P.MAHESWARI </a:t>
            </a:r>
            <a:endParaRPr lang="en-US" sz="1800">
              <a:solidFill>
                <a:prstClr val="white"/>
              </a:solidFill>
              <a:latin typeface="Arial Black" panose="020B0A04020102020204" charset="0"/>
              <a:ea typeface="Microsoft YaHei" panose="020B0503020204020204" charset="-122"/>
              <a:cs typeface="Arial Black" panose="020B0A04020102020204" charset="0"/>
            </a:endParaRPr>
          </a:p>
          <a:p>
            <a:pPr marL="0" indent="0" algn="ctr">
              <a:lnSpc>
                <a:spcPct val="100000"/>
              </a:lnSpc>
              <a:spcBef>
                <a:spcPts val="0"/>
              </a:spcBef>
              <a:buFontTx/>
              <a:buNone/>
            </a:pPr>
            <a:r>
              <a:rPr lang="en-US" sz="1800">
                <a:solidFill>
                  <a:prstClr val="white"/>
                </a:solidFill>
                <a:latin typeface="Arial Black" panose="020B0A04020102020204" charset="0"/>
                <a:ea typeface="Microsoft YaHei" panose="020B0503020204020204" charset="-122"/>
                <a:cs typeface="Arial Black" panose="020B0A04020102020204" charset="0"/>
              </a:rPr>
              <a:t>321910302039-V.MAVYA</a:t>
            </a:r>
            <a:endParaRPr lang="en-US" sz="1800">
              <a:solidFill>
                <a:prstClr val="white"/>
              </a:solidFill>
              <a:latin typeface="Arial Black" panose="020B0A04020102020204" charset="0"/>
              <a:ea typeface="Microsoft YaHei" panose="020B0503020204020204" charset="-122"/>
              <a:cs typeface="Arial Black" panose="020B0A040201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p:cNvSpPr>
            <a:spLocks noGrp="1"/>
          </p:cNvSpPr>
          <p:nvPr>
            <p:ph type="title"/>
          </p:nvPr>
        </p:nvSpPr>
        <p:spPr>
          <a:xfrm>
            <a:off x="6710510" y="896471"/>
            <a:ext cx="4441188" cy="5082988"/>
          </a:xfrm>
        </p:spPr>
        <p:txBody>
          <a:bodyPr/>
          <a:lstStyle/>
          <a:p>
            <a:pPr marL="0" indent="0">
              <a:buFont typeface="Arial" panose="020B0604020202020204" pitchFamily="34" charset="0"/>
            </a:pPr>
            <a:r>
              <a:rPr lang="en-US" sz="2000" b="0" dirty="0">
                <a:latin typeface="Times New Roman" panose="02020603050405020304" pitchFamily="18" charset="0"/>
                <a:cs typeface="Times New Roman" panose="02020603050405020304" pitchFamily="18" charset="0"/>
              </a:rPr>
              <a:t>Airport capacity is often measured by average aircraft delay.</a:t>
            </a:r>
            <a:br>
              <a:rPr lang="en-US" sz="2000" b="0" dirty="0">
                <a:latin typeface="Times New Roman" panose="02020603050405020304" pitchFamily="18" charset="0"/>
                <a:cs typeface="Times New Roman" panose="02020603050405020304" pitchFamily="18" charset="0"/>
              </a:rPr>
            </a:br>
            <a:br>
              <a:rPr lang="en-US" sz="2000" b="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Flight delays are commonplace. </a:t>
            </a:r>
            <a:br>
              <a:rPr lang="en-US" sz="2000" b="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Explaining delays is difficult. </a:t>
            </a:r>
            <a:br>
              <a:rPr lang="en-US" sz="2000" b="0" dirty="0">
                <a:latin typeface="Times New Roman" panose="02020603050405020304" pitchFamily="18" charset="0"/>
                <a:cs typeface="Times New Roman" panose="02020603050405020304" pitchFamily="18" charset="0"/>
              </a:rPr>
            </a:br>
            <a:br>
              <a:rPr lang="en-US" sz="2000" b="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Runway work and traffic are infrequent causes of aircraft delays, while severe weather is widespread. </a:t>
            </a:r>
            <a:br>
              <a:rPr lang="en-US" sz="2000" b="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Reactionary delays from late arrivals delay some flights. </a:t>
            </a:r>
            <a:br>
              <a:rPr lang="en-US" sz="2000" b="0" dirty="0">
                <a:latin typeface="Times New Roman" panose="02020603050405020304" pitchFamily="18" charset="0"/>
                <a:cs typeface="Times New Roman" panose="02020603050405020304" pitchFamily="18" charset="0"/>
              </a:rPr>
            </a:br>
            <a:br>
              <a:rPr lang="en-US" sz="2000" b="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Airports, airlines, and companies' marketing efforts suffer because frequent flyer programmed depend on client loyalty.</a:t>
            </a:r>
            <a:br>
              <a:rPr lang="en-US" sz="2000" b="0" dirty="0">
                <a:latin typeface="Times New Roman" panose="02020603050405020304" pitchFamily="18" charset="0"/>
                <a:cs typeface="Times New Roman" panose="02020603050405020304" pitchFamily="18" charset="0"/>
              </a:rPr>
            </a:br>
            <a:endParaRPr lang="en-US" sz="2000" b="0" dirty="0">
              <a:latin typeface="Times New Roman" panose="02020603050405020304" pitchFamily="18" charset="0"/>
              <a:cs typeface="Times New Roman" panose="02020603050405020304" pitchFamily="18" charset="0"/>
            </a:endParaRPr>
          </a:p>
        </p:txBody>
      </p:sp>
      <p:sp>
        <p:nvSpPr>
          <p:cNvPr id="19" name="Text Placeholder 18"/>
          <p:cNvSpPr>
            <a:spLocks noGrp="1"/>
          </p:cNvSpPr>
          <p:nvPr>
            <p:ph type="body" sz="quarter" idx="28"/>
          </p:nvPr>
        </p:nvSpPr>
        <p:spPr>
          <a:xfrm>
            <a:off x="1882775" y="3238500"/>
            <a:ext cx="2534920" cy="1172210"/>
          </a:xfrm>
        </p:spPr>
        <p:txBody>
          <a:bodyPr/>
          <a:lstStyle/>
          <a:p>
            <a:r>
              <a:rPr lang="en-US" sz="2400" dirty="0">
                <a:latin typeface="Arial Black" panose="020B0A04020102020204" charset="0"/>
                <a:cs typeface="Arial Black" panose="020B0A04020102020204" charset="0"/>
              </a:rPr>
              <a:t>Motivation</a:t>
            </a:r>
            <a:endParaRPr lang="en-US" sz="2400" dirty="0"/>
          </a:p>
          <a:p>
            <a:endParaRPr lang="en-US" sz="2400" dirty="0"/>
          </a:p>
        </p:txBody>
      </p:sp>
      <p:pic>
        <p:nvPicPr>
          <p:cNvPr id="48" name="Picture placeholder 19" descr="Layout of website design sketches on white paper"/>
          <p:cNvPicPr>
            <a:picLocks noGrp="1" noChangeAspect="1"/>
          </p:cNvPicPr>
          <p:nvPr>
            <p:ph type="pic" sz="quarter" idx="47"/>
          </p:nvPr>
        </p:nvPicPr>
        <p:blipFill>
          <a:blip r:embed="rId1"/>
          <a:srcRect/>
          <a:stretch>
            <a:fillRect/>
          </a:stretch>
        </p:blipFill>
        <p:spPr>
          <a:xfrm>
            <a:off x="754430" y="555648"/>
            <a:ext cx="5045662" cy="5783096"/>
          </a:xfrm>
          <a:blipFill>
            <a:blip r:embed="rId2"/>
            <a:stretch>
              <a:fillRect/>
            </a:stretch>
          </a:blip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838200" y="232410"/>
            <a:ext cx="10515600" cy="1471295"/>
          </a:xfrm>
        </p:spPr>
        <p:txBody>
          <a:bodyPr/>
          <a:lstStyle/>
          <a:p>
            <a:r>
              <a:rPr lang="en-US" dirty="0">
                <a:latin typeface="Arial Black" panose="020B0A04020102020204" charset="0"/>
                <a:cs typeface="Arial Black" panose="020B0A04020102020204" charset="0"/>
              </a:rPr>
              <a:t>Abstract</a:t>
            </a:r>
            <a:endParaRPr lang="en-US" dirty="0">
              <a:latin typeface="Arial Black" panose="020B0A04020102020204" charset="0"/>
              <a:cs typeface="Arial Black" panose="020B0A04020102020204" charset="0"/>
            </a:endParaRPr>
          </a:p>
        </p:txBody>
      </p:sp>
      <p:sp>
        <p:nvSpPr>
          <p:cNvPr id="22" name="TextBox 21"/>
          <p:cNvSpPr txBox="1"/>
          <p:nvPr/>
        </p:nvSpPr>
        <p:spPr>
          <a:xfrm>
            <a:off x="484692" y="1518621"/>
            <a:ext cx="9484659" cy="4892675"/>
          </a:xfrm>
          <a:prstGeom prst="rect">
            <a:avLst/>
          </a:prstGeom>
        </p:spPr>
        <p:txBody>
          <a:bodyPr wrap="square" rtlCol="0">
            <a:spAutoFit/>
          </a:bodyPr>
          <a:lstStyle/>
          <a:p>
            <a:pPr marL="285750" indent="-285750" algn="jus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The industry-wide issue of flight delays is a serious one. </a:t>
            </a:r>
            <a:endParaRPr lang="en-US" sz="24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The expansion of the aviation industry over the past two decades has led to increased air traffic and consequent flight delays.</a:t>
            </a:r>
            <a:endParaRPr lang="en-US" sz="24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There is a cost to the environment as well as the economy when flights are delayed. </a:t>
            </a:r>
            <a:endParaRPr lang="en-US" sz="24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Commercial airlines also lose a lot of money due to flight delays. Consequently, they take all the precautions necessary to ensure that flight delays and cancellations are minimized or eliminated completely. </a:t>
            </a:r>
            <a:endParaRPr lang="en-US" sz="24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In this study, we use a variety of machine learning models to foretell whether a certain flight would arrive late. These models include Logistic Regression, Decision Tree Regression, Bayesian Ridge, Random Forest Regression, and Gradient Boosting Regression.</a:t>
            </a:r>
            <a:endParaRPr lang="en-US" sz="2400" dirty="0">
              <a:solidFill>
                <a:schemeClr val="bg1"/>
              </a:solidFill>
              <a:latin typeface="Times New Roman" panose="02020603050405020304" pitchFamily="18" charset="0"/>
              <a:cs typeface="Times New Roman" panose="02020603050405020304" pitchFamily="18" charset="0"/>
            </a:endParaRPr>
          </a:p>
          <a:p>
            <a:pPr marL="0" indent="0" algn="ctr">
              <a:lnSpc>
                <a:spcPct val="100000"/>
              </a:lnSpc>
              <a:spcBef>
                <a:spcPts val="0"/>
              </a:spcBef>
              <a:buFontTx/>
              <a:buNone/>
            </a:pPr>
            <a:endParaRPr lang="en-IN" sz="2400" dirty="0">
              <a:solidFill>
                <a:prstClr val="white"/>
              </a:solidFill>
              <a:latin typeface="Posterama" panose="020B0504020200020000" pitchFamily="34" charset="0"/>
              <a:ea typeface="Microsoft YaHei" panose="020B0503020204020204" charset="-122"/>
              <a:cs typeface="Posterama" panose="020B0504020200020000"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1229" y="518338"/>
            <a:ext cx="10889796" cy="1418998"/>
          </a:xfrm>
        </p:spPr>
        <p:txBody>
          <a:bodyPr/>
          <a:lstStyle/>
          <a:p>
            <a:r>
              <a:rPr lang="en-US" dirty="0">
                <a:latin typeface="Arial Black" panose="020B0A04020102020204" charset="0"/>
                <a:cs typeface="Arial Black" panose="020B0A04020102020204" charset="0"/>
              </a:rPr>
              <a:t>Literature survey</a:t>
            </a:r>
            <a:endParaRPr lang="en-US" dirty="0">
              <a:latin typeface="Arial Black" panose="020B0A04020102020204" charset="0"/>
              <a:cs typeface="Arial Black" panose="020B0A04020102020204" charset="0"/>
            </a:endParaRPr>
          </a:p>
        </p:txBody>
      </p:sp>
      <p:sp>
        <p:nvSpPr>
          <p:cNvPr id="6" name="Slide Number Placeholder 13"/>
          <p:cNvSpPr txBox="1"/>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u="none" strike="noStrike" kern="1200" cap="none" spc="0" normalizeH="0" baseline="0" noProof="0" dirty="0">
              <a:ln>
                <a:noFill/>
              </a:ln>
              <a:solidFill>
                <a:schemeClr val="bg1"/>
              </a:solidFill>
              <a:effectLst/>
              <a:uLnTx/>
              <a:uFillTx/>
            </a:endParaRPr>
          </a:p>
        </p:txBody>
      </p:sp>
      <p:sp>
        <p:nvSpPr>
          <p:cNvPr id="7" name="TextBox 6"/>
          <p:cNvSpPr txBox="1"/>
          <p:nvPr/>
        </p:nvSpPr>
        <p:spPr>
          <a:xfrm>
            <a:off x="1030941" y="1568824"/>
            <a:ext cx="8794377" cy="4154170"/>
          </a:xfrm>
          <a:prstGeom prst="rect">
            <a:avLst/>
          </a:prstGeom>
        </p:spPr>
        <p:txBody>
          <a:bodyPr wrap="square" rtlCol="0">
            <a:spAutoFit/>
          </a:bodyPr>
          <a:lstStyle/>
          <a:p>
            <a:pPr marL="285750" indent="-285750" algn="jus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The industry-wide issue of flight delays is a serious one. </a:t>
            </a:r>
            <a:endParaRPr lang="en-US" sz="24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The expansion of the aviation industry over the past two decades has led to increased air traffic and consequent flight delays.</a:t>
            </a:r>
            <a:endParaRPr lang="en-US" sz="24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There is a cost to the environment as well as the economy when flights are delayed. </a:t>
            </a:r>
            <a:endParaRPr lang="en-US" sz="24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In this study, we use a variety of machine learning models to foretell whether a certain flight would arrive late. </a:t>
            </a:r>
            <a:endParaRPr lang="en-US" sz="24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These models include Logistic Regression, Decision Tree Regression, Bayesian Ridge, Random Forest Regression, and Gradient Boosting Regression.</a:t>
            </a:r>
            <a:endParaRPr lang="en-US" sz="2400" dirty="0">
              <a:solidFill>
                <a:schemeClr val="bg1"/>
              </a:solidFill>
              <a:latin typeface="Times New Roman" panose="02020603050405020304" pitchFamily="18" charset="0"/>
              <a:cs typeface="Times New Roman" panose="02020603050405020304" pitchFamily="18" charset="0"/>
            </a:endParaRPr>
          </a:p>
          <a:p>
            <a:pPr marL="0" indent="0" algn="ctr">
              <a:lnSpc>
                <a:spcPct val="100000"/>
              </a:lnSpc>
              <a:spcBef>
                <a:spcPts val="0"/>
              </a:spcBef>
              <a:buFontTx/>
              <a:buNone/>
            </a:pPr>
            <a:endParaRPr lang="en-IN" sz="2400" dirty="0">
              <a:solidFill>
                <a:prstClr val="white"/>
              </a:solidFill>
              <a:latin typeface="Posterama" panose="020B0504020200020000" pitchFamily="34" charset="0"/>
              <a:ea typeface="Microsoft YaHei" panose="020B0503020204020204" charset="-122"/>
              <a:cs typeface="Posterama" panose="020B0504020200020000"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28"/>
          </p:nvPr>
        </p:nvSpPr>
        <p:spPr/>
        <p:txBody>
          <a:bodyPr/>
          <a:lstStyle/>
          <a:p>
            <a:endParaRPr lang="en-US"/>
          </a:p>
        </p:txBody>
      </p:sp>
      <p:pic>
        <p:nvPicPr>
          <p:cNvPr id="5" name="Picture Placeholder 4"/>
          <p:cNvPicPr>
            <a:picLocks noGrp="1" noChangeAspect="1"/>
          </p:cNvPicPr>
          <p:nvPr>
            <p:ph type="pic" sz="quarter" idx="47"/>
          </p:nvPr>
        </p:nvPicPr>
        <p:blipFill>
          <a:blip r:embed="rId1"/>
          <a:stretch>
            <a:fillRect/>
          </a:stretch>
        </p:blipFill>
        <p:spPr>
          <a:xfrm>
            <a:off x="133350" y="216535"/>
            <a:ext cx="11900535" cy="64573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28"/>
          </p:nvPr>
        </p:nvSpPr>
        <p:spPr/>
        <p:txBody>
          <a:bodyPr/>
          <a:lstStyle/>
          <a:p>
            <a:endParaRPr lang="en-US"/>
          </a:p>
        </p:txBody>
      </p:sp>
      <p:sp>
        <p:nvSpPr>
          <p:cNvPr id="5" name="Text Box 4"/>
          <p:cNvSpPr txBox="1"/>
          <p:nvPr/>
        </p:nvSpPr>
        <p:spPr>
          <a:xfrm>
            <a:off x="3079115" y="1468755"/>
            <a:ext cx="914400" cy="914400"/>
          </a:xfrm>
          <a:prstGeom prst="rect">
            <a:avLst/>
          </a:prstGeom>
        </p:spPr>
        <p:txBody>
          <a:bodyPr wrap="none"/>
          <a:lstStyle/>
          <a:p>
            <a:pPr marL="0" indent="0" algn="ctr">
              <a:lnSpc>
                <a:spcPct val="100000"/>
              </a:lnSpc>
              <a:spcBef>
                <a:spcPts val="0"/>
              </a:spcBef>
              <a:buFontTx/>
              <a:buNone/>
            </a:pPr>
            <a:endParaRPr lang="en-US" sz="1800">
              <a:solidFill>
                <a:prstClr val="white"/>
              </a:solidFill>
              <a:latin typeface="Posterama" panose="020B0504020200020000" pitchFamily="34" charset="0"/>
              <a:ea typeface="Microsoft YaHei" panose="020B0503020204020204" charset="-122"/>
              <a:cs typeface="Posterama" panose="020B0504020200020000" pitchFamily="34" charset="0"/>
            </a:endParaRPr>
          </a:p>
        </p:txBody>
      </p:sp>
      <p:pic>
        <p:nvPicPr>
          <p:cNvPr id="6" name="Picture Placeholder 5"/>
          <p:cNvPicPr>
            <a:picLocks noGrp="1" noChangeAspect="1"/>
          </p:cNvPicPr>
          <p:nvPr>
            <p:ph type="pic" sz="quarter" idx="47"/>
          </p:nvPr>
        </p:nvPicPr>
        <p:blipFill>
          <a:blip r:embed="rId1"/>
          <a:stretch>
            <a:fillRect/>
          </a:stretch>
        </p:blipFill>
        <p:spPr>
          <a:xfrm>
            <a:off x="133350" y="248285"/>
            <a:ext cx="11821795" cy="63265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Text Placeholder 7"/>
          <p:cNvSpPr>
            <a:spLocks noGrp="1"/>
          </p:cNvSpPr>
          <p:nvPr>
            <p:ph type="body" sz="quarter" idx="28"/>
          </p:nvPr>
        </p:nvSpPr>
        <p:spPr/>
        <p:txBody>
          <a:bodyPr/>
          <a:lstStyle/>
          <a:p>
            <a:endParaRPr lang="en-US"/>
          </a:p>
        </p:txBody>
      </p:sp>
      <p:sp>
        <p:nvSpPr>
          <p:cNvPr id="5" name="Text Box 4"/>
          <p:cNvSpPr txBox="1"/>
          <p:nvPr/>
        </p:nvSpPr>
        <p:spPr>
          <a:xfrm>
            <a:off x="1424305" y="1086485"/>
            <a:ext cx="914400" cy="914400"/>
          </a:xfrm>
          <a:prstGeom prst="rect">
            <a:avLst/>
          </a:prstGeom>
        </p:spPr>
        <p:txBody>
          <a:bodyPr wrap="none"/>
          <a:lstStyle/>
          <a:p>
            <a:pPr marL="0" indent="0" algn="ctr">
              <a:lnSpc>
                <a:spcPct val="100000"/>
              </a:lnSpc>
              <a:spcBef>
                <a:spcPts val="0"/>
              </a:spcBef>
              <a:buFontTx/>
              <a:buNone/>
            </a:pPr>
            <a:endParaRPr lang="en-US" sz="1800">
              <a:solidFill>
                <a:prstClr val="white"/>
              </a:solidFill>
              <a:latin typeface="Posterama" panose="020B0504020200020000" pitchFamily="34" charset="0"/>
              <a:ea typeface="Microsoft YaHei" panose="020B0503020204020204" charset="-122"/>
              <a:cs typeface="Posterama" panose="020B0504020200020000" pitchFamily="34" charset="0"/>
            </a:endParaRPr>
          </a:p>
        </p:txBody>
      </p:sp>
      <p:sp>
        <p:nvSpPr>
          <p:cNvPr id="10" name="Text Box 9"/>
          <p:cNvSpPr txBox="1"/>
          <p:nvPr/>
        </p:nvSpPr>
        <p:spPr>
          <a:xfrm>
            <a:off x="5936615" y="1641475"/>
            <a:ext cx="914400" cy="914400"/>
          </a:xfrm>
          <a:prstGeom prst="rect">
            <a:avLst/>
          </a:prstGeom>
        </p:spPr>
        <p:txBody>
          <a:bodyPr wrap="none"/>
          <a:lstStyle/>
          <a:p>
            <a:pPr marL="0" indent="0" algn="ctr">
              <a:lnSpc>
                <a:spcPct val="100000"/>
              </a:lnSpc>
              <a:spcBef>
                <a:spcPts val="0"/>
              </a:spcBef>
              <a:buFontTx/>
              <a:buNone/>
            </a:pPr>
            <a:endParaRPr lang="en-US" sz="1800">
              <a:solidFill>
                <a:prstClr val="white"/>
              </a:solidFill>
              <a:latin typeface="Posterama" panose="020B0504020200020000" pitchFamily="34" charset="0"/>
              <a:ea typeface="Microsoft YaHei" panose="020B0503020204020204" charset="-122"/>
              <a:cs typeface="Posterama" panose="020B0504020200020000" pitchFamily="34" charset="0"/>
            </a:endParaRPr>
          </a:p>
        </p:txBody>
      </p:sp>
      <p:pic>
        <p:nvPicPr>
          <p:cNvPr id="11" name="Picture Placeholder 10"/>
          <p:cNvPicPr>
            <a:picLocks noGrp="1" noChangeAspect="1"/>
          </p:cNvPicPr>
          <p:nvPr>
            <p:ph type="pic" sz="quarter" idx="47"/>
          </p:nvPr>
        </p:nvPicPr>
        <p:blipFill>
          <a:blip r:embed="rId1"/>
          <a:stretch>
            <a:fillRect/>
          </a:stretch>
        </p:blipFill>
        <p:spPr>
          <a:xfrm>
            <a:off x="126365" y="137795"/>
            <a:ext cx="11939270" cy="6439535"/>
          </a:xfrm>
          <a:prstGeom prst="rect">
            <a:avLst/>
          </a:prstGeom>
        </p:spPr>
      </p:pic>
    </p:spTree>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Microsoft YaHei" panose="020B0503020204020204" charset="-122"/>
            <a:cs typeface="Posterama" panose="020B0504020200020000"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Hexagon presentation dark</Template>
  <TotalTime>0</TotalTime>
  <Words>10471</Words>
  <Application>WPS Presentation</Application>
  <PresentationFormat>Widescreen</PresentationFormat>
  <Paragraphs>160</Paragraphs>
  <Slides>32</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32</vt:i4>
      </vt:variant>
    </vt:vector>
  </HeadingPairs>
  <TitlesOfParts>
    <vt:vector size="48" baseType="lpstr">
      <vt:lpstr>Arial</vt:lpstr>
      <vt:lpstr>SimSun</vt:lpstr>
      <vt:lpstr>Wingdings</vt:lpstr>
      <vt:lpstr>Posterama</vt:lpstr>
      <vt:lpstr>Yu Gothic UI</vt:lpstr>
      <vt:lpstr>Microsoft YaHei</vt:lpstr>
      <vt:lpstr>Posterama Text SemiBold</vt:lpstr>
      <vt:lpstr>Abadi</vt:lpstr>
      <vt:lpstr>Segoe Print</vt:lpstr>
      <vt:lpstr>Arial Black</vt:lpstr>
      <vt:lpstr>Times New Roman</vt:lpstr>
      <vt:lpstr>Arial Unicode MS</vt:lpstr>
      <vt:lpstr>Posterama Text Black</vt:lpstr>
      <vt:lpstr>等线</vt:lpstr>
      <vt:lpstr>Verdana</vt:lpstr>
      <vt:lpstr>Office 主题​​</vt:lpstr>
      <vt:lpstr>Prediction of flight delays with error calculation</vt:lpstr>
      <vt:lpstr>Agenda</vt:lpstr>
      <vt:lpstr>Introduction</vt:lpstr>
      <vt:lpstr>Airport capacity is often measured by average aircraft delay.  Flight delays are commonplace.  Explaining delays is difficult.   Runway work and traffic are infrequent causes of aircraft delays, while severe weather is widespread.  Reactionary delays from late arrivals delay some flights.   Airports, airlines, and companies' marketing efforts suffer because frequent flyer programmed depend on client loyalty. </vt:lpstr>
      <vt:lpstr>Abstract</vt:lpstr>
      <vt:lpstr>Literature survey</vt:lpstr>
      <vt:lpstr>PowerPoint 演示文稿</vt:lpstr>
      <vt:lpstr>PowerPoint 演示文稿</vt:lpstr>
      <vt:lpstr>PowerPoint 演示文稿</vt:lpstr>
      <vt:lpstr>Inferences from literature survey  </vt:lpstr>
      <vt:lpstr>The objective of the predictive model is to build a model to predict whether a flight will bedelayed or not based on certain characteristics of the flight. Such a model may help both passengers as well as airline companies to predict future delays and minimize them.  We strive to forecast whether a flight will be delayed in a variety of ways by utilizing Machine Learning (ML).</vt:lpstr>
      <vt:lpstr>System Architecture</vt:lpstr>
      <vt:lpstr>Modules </vt:lpstr>
      <vt:lpstr>Module 1: Collecting and preprocessing data </vt:lpstr>
      <vt:lpstr>       Module 2 : Feature extraction</vt:lpstr>
      <vt:lpstr>      Module 3 : Training the model</vt:lpstr>
      <vt:lpstr>Description of software for implementation </vt:lpstr>
      <vt:lpstr>Algorithms used:</vt:lpstr>
      <vt:lpstr> Decision Tree:  As the name suggest the main idea behind decision tree algorithm is to make a tree like structure and get the answers in form of true or false. The model begins from a root node and ends on the decision. Each node receives a Yes or No question and answer is passed on to the next node. Root node gets all the input of the training dataset.  Random Forest :  Random Forest algorithm is an ensemble learning algorithm which uses Bagging. The Random Forest Classifier creates a number of Decision Trees.Random forest is a commonly-used machine learning algorithm trademarked by Leo Breiman and Adele Cutler, which combines the output of multiple decision trees to reach a single result. Its ease of use and flexibility have fueled its adoption, as it handles both classification and regression problems.Random forest algorithms have three main hyperparameters, which need to be set before training. hese include node size, the number of trees, and the number of features sampled. From there, the random forest classifier can be used to solve for regression or classification problems.</vt:lpstr>
      <vt:lpstr>Logistic regression:  This type of statistical model (also known as logit model) is often used for classification and predictive analytics. Logistic regression estimates the probability of an event occurring, such as voted or didn’t vote, based on a given dataset of independent variables. Since the outcome is a probability, the dependent variable is bounded between 0 and 1. In logistic regression, a logit transformation is applied on the odds—that is, the probability of success divided by the probability of failure. This is also commonly known as the log odds, or the natural logarithm of odds.     Bayesian regression:  Bayesian linear regression is a type of conditional modeling in which the mean of one variable is described by a linear combination of other variables, with the goal of obtaining the posterior probability of the regression coefficients (as well as other parameters describing the distribution of the regressand) and ultimately allowing the out-of-sample prediction of the regressand (often labelled y) conditional on observed values of the regressors (usually X). The simplest and most widely used version of this model is the normal linear model, in which y given X is distributed Gaussian. In this model, and under a particular choice of prior probabilities for the parameters—so-called conjugate priors—the posterior can be found analytically. With more arbitrarily chosen priors, the posteriors generally have to be approximated. </vt:lpstr>
      <vt:lpstr>Gradient boosting:  The idea of gradient boosting originated in the observation by Leo Breiman that boosting can be interpreted as an optimization algorithm on a suitable cost function. Explicit regression gradient boosting algorithms were subsequently developed, by Jerome H. Friedman simultaneously with the more general functional gradient boosting perspective of Llew Mason, Jonathan Baxter, Peter Bartlett and Marcus Frean.The latter two papers introduced the view of boosting algorithms as iterative functional gradient descent algorithms. That is, algorithms that optimize a cost function over function space by iteratively choosing a function (weak hypothesis) that points in the negative gradient direction. This functional gradient view of boosting has led to the development of boosting algorithms in many areas of machine learning and statistics beyond regression and classification.</vt:lpstr>
      <vt:lpstr>Error calculation :</vt:lpstr>
      <vt:lpstr>Datasets before cleaning:   </vt:lpstr>
      <vt:lpstr>Dataset after cleaning:</vt:lpstr>
      <vt:lpstr>Dataset after cleaning:</vt:lpstr>
      <vt:lpstr>Training and testing:</vt:lpstr>
      <vt:lpstr>error calc-random for</vt:lpstr>
      <vt:lpstr>error calc-gb</vt:lpstr>
      <vt:lpstr>prediction</vt:lpstr>
      <vt:lpstr>website:</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flight delays with error calculation</dc:title>
  <dc:creator>Nuthalapati srimani sravika</dc:creator>
  <cp:lastModifiedBy>mavya</cp:lastModifiedBy>
  <cp:revision>19</cp:revision>
  <dcterms:created xsi:type="dcterms:W3CDTF">2023-03-29T14:06:00Z</dcterms:created>
  <dcterms:modified xsi:type="dcterms:W3CDTF">2023-03-31T05:46:05Z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DF45CC0A2095483D9B8908663F93D782</vt:lpwstr>
  </property>
  <property fmtid="{D5CDD505-2E9C-101B-9397-08002B2CF9AE}" pid="4" name="KSOProductBuildVer">
    <vt:lpwstr>1033-11.2.0.11513</vt:lpwstr>
  </property>
</Properties>
</file>